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97" r:id="rId6"/>
  </p:sldMasterIdLst>
  <p:notesMasterIdLst>
    <p:notesMasterId r:id="rId26"/>
  </p:notesMasterIdLst>
  <p:sldIdLst>
    <p:sldId id="257" r:id="rId7"/>
    <p:sldId id="2142532364" r:id="rId8"/>
    <p:sldId id="2142532365" r:id="rId9"/>
    <p:sldId id="2142532366" r:id="rId10"/>
    <p:sldId id="4173" r:id="rId11"/>
    <p:sldId id="2147308208" r:id="rId12"/>
    <p:sldId id="2134096855" r:id="rId13"/>
    <p:sldId id="2144327669" r:id="rId14"/>
    <p:sldId id="2103813658" r:id="rId15"/>
    <p:sldId id="2103813482" r:id="rId16"/>
    <p:sldId id="2142532399" r:id="rId17"/>
    <p:sldId id="2142532368" r:id="rId18"/>
    <p:sldId id="2142532389" r:id="rId19"/>
    <p:sldId id="2142532407" r:id="rId20"/>
    <p:sldId id="2147308209" r:id="rId21"/>
    <p:sldId id="2142532416" r:id="rId22"/>
    <p:sldId id="2142532410" r:id="rId23"/>
    <p:sldId id="2142532395" r:id="rId24"/>
    <p:sldId id="214253240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2BF942-A029-4568-AC43-DAB1CABB2C51}" v="10" dt="2021-06-22T13:31:57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2" d="100"/>
          <a:sy n="62" d="100"/>
        </p:scale>
        <p:origin x="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oranto, Gabrielle" userId="4168f4c1-7dc0-4237-b7f0-eee645723dcf" providerId="ADAL" clId="{8B2BF942-A029-4568-AC43-DAB1CABB2C51}"/>
    <pc:docChg chg="undo custSel addSld delSld modSld">
      <pc:chgData name="Amoranto, Gabrielle" userId="4168f4c1-7dc0-4237-b7f0-eee645723dcf" providerId="ADAL" clId="{8B2BF942-A029-4568-AC43-DAB1CABB2C51}" dt="2021-06-22T13:33:53.210" v="146" actId="47"/>
      <pc:docMkLst>
        <pc:docMk/>
      </pc:docMkLst>
      <pc:sldChg chg="del">
        <pc:chgData name="Amoranto, Gabrielle" userId="4168f4c1-7dc0-4237-b7f0-eee645723dcf" providerId="ADAL" clId="{8B2BF942-A029-4568-AC43-DAB1CABB2C51}" dt="2021-06-22T13:33:53.210" v="146" actId="47"/>
        <pc:sldMkLst>
          <pc:docMk/>
          <pc:sldMk cId="1110839810" sldId="256"/>
        </pc:sldMkLst>
      </pc:sldChg>
      <pc:sldChg chg="del">
        <pc:chgData name="Amoranto, Gabrielle" userId="4168f4c1-7dc0-4237-b7f0-eee645723dcf" providerId="ADAL" clId="{8B2BF942-A029-4568-AC43-DAB1CABB2C51}" dt="2021-06-21T20:52:43.238" v="0" actId="47"/>
        <pc:sldMkLst>
          <pc:docMk/>
          <pc:sldMk cId="2417148859" sldId="2142532367"/>
        </pc:sldMkLst>
      </pc:sldChg>
      <pc:sldChg chg="addSp modSp mod">
        <pc:chgData name="Amoranto, Gabrielle" userId="4168f4c1-7dc0-4237-b7f0-eee645723dcf" providerId="ADAL" clId="{8B2BF942-A029-4568-AC43-DAB1CABB2C51}" dt="2021-06-22T13:29:22.697" v="145" actId="14861"/>
        <pc:sldMkLst>
          <pc:docMk/>
          <pc:sldMk cId="1047467236" sldId="2142532368"/>
        </pc:sldMkLst>
        <pc:spChg chg="mod">
          <ac:chgData name="Amoranto, Gabrielle" userId="4168f4c1-7dc0-4237-b7f0-eee645723dcf" providerId="ADAL" clId="{8B2BF942-A029-4568-AC43-DAB1CABB2C51}" dt="2021-06-22T13:28:38.981" v="139" actId="20577"/>
          <ac:spMkLst>
            <pc:docMk/>
            <pc:sldMk cId="1047467236" sldId="2142532368"/>
            <ac:spMk id="3" creationId="{C6E7A28F-DF7F-4B3D-BE57-5B5315F3E5CD}"/>
          </ac:spMkLst>
        </pc:spChg>
        <pc:spChg chg="add mod ord">
          <ac:chgData name="Amoranto, Gabrielle" userId="4168f4c1-7dc0-4237-b7f0-eee645723dcf" providerId="ADAL" clId="{8B2BF942-A029-4568-AC43-DAB1CABB2C51}" dt="2021-06-22T13:29:22.697" v="145" actId="14861"/>
          <ac:spMkLst>
            <pc:docMk/>
            <pc:sldMk cId="1047467236" sldId="2142532368"/>
            <ac:spMk id="6" creationId="{909147AE-7EEA-4437-AFFE-B18A9476EA78}"/>
          </ac:spMkLst>
        </pc:spChg>
      </pc:sldChg>
      <pc:sldChg chg="addSp delSp modSp add mod">
        <pc:chgData name="Amoranto, Gabrielle" userId="4168f4c1-7dc0-4237-b7f0-eee645723dcf" providerId="ADAL" clId="{8B2BF942-A029-4568-AC43-DAB1CABB2C51}" dt="2021-06-21T20:58:43.393" v="102" actId="20577"/>
        <pc:sldMkLst>
          <pc:docMk/>
          <pc:sldMk cId="1763746777" sldId="2147308209"/>
        </pc:sldMkLst>
        <pc:spChg chg="add mod">
          <ac:chgData name="Amoranto, Gabrielle" userId="4168f4c1-7dc0-4237-b7f0-eee645723dcf" providerId="ADAL" clId="{8B2BF942-A029-4568-AC43-DAB1CABB2C51}" dt="2021-06-21T20:58:43.393" v="102" actId="20577"/>
          <ac:spMkLst>
            <pc:docMk/>
            <pc:sldMk cId="1763746777" sldId="2147308209"/>
            <ac:spMk id="7" creationId="{448F8D9C-B6BE-4BB6-B052-95A722C746A0}"/>
          </ac:spMkLst>
        </pc:spChg>
        <pc:spChg chg="add mod ord">
          <ac:chgData name="Amoranto, Gabrielle" userId="4168f4c1-7dc0-4237-b7f0-eee645723dcf" providerId="ADAL" clId="{8B2BF942-A029-4568-AC43-DAB1CABB2C51}" dt="2021-06-21T20:58:39.220" v="100" actId="1076"/>
          <ac:spMkLst>
            <pc:docMk/>
            <pc:sldMk cId="1763746777" sldId="2147308209"/>
            <ac:spMk id="8" creationId="{C507AF3B-3EEF-4FFF-9A23-0FA637D1FA04}"/>
          </ac:spMkLst>
        </pc:spChg>
        <pc:spChg chg="del">
          <ac:chgData name="Amoranto, Gabrielle" userId="4168f4c1-7dc0-4237-b7f0-eee645723dcf" providerId="ADAL" clId="{8B2BF942-A029-4568-AC43-DAB1CABB2C51}" dt="2021-06-21T20:55:41.612" v="5" actId="478"/>
          <ac:spMkLst>
            <pc:docMk/>
            <pc:sldMk cId="1763746777" sldId="2147308209"/>
            <ac:spMk id="9" creationId="{13169F74-CC4C-4E1F-BE65-17F939A42BE3}"/>
          </ac:spMkLst>
        </pc:spChg>
        <pc:spChg chg="add del mod">
          <ac:chgData name="Amoranto, Gabrielle" userId="4168f4c1-7dc0-4237-b7f0-eee645723dcf" providerId="ADAL" clId="{8B2BF942-A029-4568-AC43-DAB1CABB2C51}" dt="2021-06-21T20:57:19.858" v="86" actId="478"/>
          <ac:spMkLst>
            <pc:docMk/>
            <pc:sldMk cId="1763746777" sldId="2147308209"/>
            <ac:spMk id="13" creationId="{5EEC68F4-E4F2-4D0D-9C40-A9FFE75978DE}"/>
          </ac:spMkLst>
        </pc:spChg>
        <pc:picChg chg="add mod ord">
          <ac:chgData name="Amoranto, Gabrielle" userId="4168f4c1-7dc0-4237-b7f0-eee645723dcf" providerId="ADAL" clId="{8B2BF942-A029-4568-AC43-DAB1CABB2C51}" dt="2021-06-21T20:58:23.529" v="97" actId="1076"/>
          <ac:picMkLst>
            <pc:docMk/>
            <pc:sldMk cId="1763746777" sldId="2147308209"/>
            <ac:picMk id="2" creationId="{4EF96C26-AA1B-46FB-85D2-8DFAB30924DE}"/>
          </ac:picMkLst>
        </pc:picChg>
        <pc:picChg chg="del">
          <ac:chgData name="Amoranto, Gabrielle" userId="4168f4c1-7dc0-4237-b7f0-eee645723dcf" providerId="ADAL" clId="{8B2BF942-A029-4568-AC43-DAB1CABB2C51}" dt="2021-06-21T20:55:43.385" v="6" actId="478"/>
          <ac:picMkLst>
            <pc:docMk/>
            <pc:sldMk cId="1763746777" sldId="2147308209"/>
            <ac:picMk id="4" creationId="{189FB5A9-E946-43E2-9494-44766CB0EF92}"/>
          </ac:picMkLst>
        </pc:picChg>
        <pc:picChg chg="del">
          <ac:chgData name="Amoranto, Gabrielle" userId="4168f4c1-7dc0-4237-b7f0-eee645723dcf" providerId="ADAL" clId="{8B2BF942-A029-4568-AC43-DAB1CABB2C51}" dt="2021-06-21T20:55:33.205" v="2" actId="478"/>
          <ac:picMkLst>
            <pc:docMk/>
            <pc:sldMk cId="1763746777" sldId="2147308209"/>
            <ac:picMk id="6" creationId="{0D6D7446-4602-44F0-91CF-5C8084FBC71C}"/>
          </ac:picMkLst>
        </pc:picChg>
        <pc:cxnChg chg="mod ord">
          <ac:chgData name="Amoranto, Gabrielle" userId="4168f4c1-7dc0-4237-b7f0-eee645723dcf" providerId="ADAL" clId="{8B2BF942-A029-4568-AC43-DAB1CABB2C51}" dt="2021-06-21T20:58:34.145" v="99" actId="14100"/>
          <ac:cxnSpMkLst>
            <pc:docMk/>
            <pc:sldMk cId="1763746777" sldId="2147308209"/>
            <ac:cxnSpMk id="11" creationId="{1504EE2A-4076-4ECE-9D65-74D3BED3F1AF}"/>
          </ac:cxnSpMkLst>
        </pc:cxnChg>
        <pc:cxnChg chg="del mod ord">
          <ac:chgData name="Amoranto, Gabrielle" userId="4168f4c1-7dc0-4237-b7f0-eee645723dcf" providerId="ADAL" clId="{8B2BF942-A029-4568-AC43-DAB1CABB2C51}" dt="2021-06-21T20:57:20.859" v="87" actId="478"/>
          <ac:cxnSpMkLst>
            <pc:docMk/>
            <pc:sldMk cId="1763746777" sldId="2147308209"/>
            <ac:cxnSpMk id="12" creationId="{4C99CE18-375A-494C-9766-A3ECB6E042C1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C071A1-A420-4574-B99D-48614E8925B3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B52EA2-3C38-41D0-9592-DED0635D2D7D}">
      <dgm:prSet/>
      <dgm:spPr/>
      <dgm:t>
        <a:bodyPr/>
        <a:lstStyle/>
        <a:p>
          <a:r>
            <a:rPr lang="en-US"/>
            <a:t>Go</a:t>
          </a:r>
        </a:p>
      </dgm:t>
    </dgm:pt>
    <dgm:pt modelId="{4CB5D579-9E9F-47EC-89F6-80C32DBF41EF}" type="parTrans" cxnId="{7AA07336-FE99-4CF6-894A-11DB2FD03F2A}">
      <dgm:prSet/>
      <dgm:spPr/>
      <dgm:t>
        <a:bodyPr/>
        <a:lstStyle/>
        <a:p>
          <a:endParaRPr lang="en-US"/>
        </a:p>
      </dgm:t>
    </dgm:pt>
    <dgm:pt modelId="{DC581B0F-0D0D-443A-99E8-47829E570E39}" type="sibTrans" cxnId="{7AA07336-FE99-4CF6-894A-11DB2FD03F2A}">
      <dgm:prSet/>
      <dgm:spPr/>
      <dgm:t>
        <a:bodyPr/>
        <a:lstStyle/>
        <a:p>
          <a:endParaRPr lang="en-US"/>
        </a:p>
      </dgm:t>
    </dgm:pt>
    <dgm:pt modelId="{579B6708-133E-4ADC-81A2-FAB604713E54}">
      <dgm:prSet/>
      <dgm:spPr/>
      <dgm:t>
        <a:bodyPr/>
        <a:lstStyle/>
        <a:p>
          <a:r>
            <a:rPr lang="en-US" dirty="0"/>
            <a:t>Go to https://devmesh.intel.com</a:t>
          </a:r>
        </a:p>
      </dgm:t>
    </dgm:pt>
    <dgm:pt modelId="{8D0DA855-2B01-4627-B478-47B379ABE6CF}" type="parTrans" cxnId="{45364A7E-D2BB-4BAA-AB1A-5CF519BD6B79}">
      <dgm:prSet/>
      <dgm:spPr/>
      <dgm:t>
        <a:bodyPr/>
        <a:lstStyle/>
        <a:p>
          <a:endParaRPr lang="en-US"/>
        </a:p>
      </dgm:t>
    </dgm:pt>
    <dgm:pt modelId="{E750915D-AD38-4302-A1DC-405782FF5D92}" type="sibTrans" cxnId="{45364A7E-D2BB-4BAA-AB1A-5CF519BD6B79}">
      <dgm:prSet/>
      <dgm:spPr/>
      <dgm:t>
        <a:bodyPr/>
        <a:lstStyle/>
        <a:p>
          <a:endParaRPr lang="en-US"/>
        </a:p>
      </dgm:t>
    </dgm:pt>
    <dgm:pt modelId="{5DDDA73B-62F4-4A03-834D-561F2E8A7DF8}">
      <dgm:prSet/>
      <dgm:spPr/>
      <dgm:t>
        <a:bodyPr/>
        <a:lstStyle/>
        <a:p>
          <a:r>
            <a:rPr lang="en-US" dirty="0"/>
            <a:t>Create</a:t>
          </a:r>
        </a:p>
      </dgm:t>
    </dgm:pt>
    <dgm:pt modelId="{50805FDC-F46B-4159-9858-C4B3E6A20BAD}" type="parTrans" cxnId="{6C72B8A5-EE9C-44AB-9863-CF17407301BE}">
      <dgm:prSet/>
      <dgm:spPr/>
      <dgm:t>
        <a:bodyPr/>
        <a:lstStyle/>
        <a:p>
          <a:endParaRPr lang="en-US"/>
        </a:p>
      </dgm:t>
    </dgm:pt>
    <dgm:pt modelId="{6E0FFD53-A463-41BC-8710-AF25D8D7CBE1}" type="sibTrans" cxnId="{6C72B8A5-EE9C-44AB-9863-CF17407301BE}">
      <dgm:prSet/>
      <dgm:spPr/>
      <dgm:t>
        <a:bodyPr/>
        <a:lstStyle/>
        <a:p>
          <a:endParaRPr lang="en-US"/>
        </a:p>
      </dgm:t>
    </dgm:pt>
    <dgm:pt modelId="{466930CA-8996-4C92-9BE9-892A7524A8D2}">
      <dgm:prSet/>
      <dgm:spPr/>
      <dgm:t>
        <a:bodyPr/>
        <a:lstStyle/>
        <a:p>
          <a:r>
            <a:rPr lang="en-US" dirty="0"/>
            <a:t>Create a </a:t>
          </a:r>
          <a:r>
            <a:rPr lang="en-US" dirty="0" err="1"/>
            <a:t>DevMesh</a:t>
          </a:r>
          <a:r>
            <a:rPr lang="en-US" dirty="0"/>
            <a:t> project</a:t>
          </a:r>
        </a:p>
      </dgm:t>
    </dgm:pt>
    <dgm:pt modelId="{57DAC3EC-BC02-492F-B054-B814922D6DC3}" type="parTrans" cxnId="{8885A84A-5BBF-48B9-8607-94BD29FBB136}">
      <dgm:prSet/>
      <dgm:spPr/>
      <dgm:t>
        <a:bodyPr/>
        <a:lstStyle/>
        <a:p>
          <a:endParaRPr lang="en-US"/>
        </a:p>
      </dgm:t>
    </dgm:pt>
    <dgm:pt modelId="{C64B74DF-741A-41A1-9FDD-F7C220590D34}" type="sibTrans" cxnId="{8885A84A-5BBF-48B9-8607-94BD29FBB136}">
      <dgm:prSet/>
      <dgm:spPr/>
      <dgm:t>
        <a:bodyPr/>
        <a:lstStyle/>
        <a:p>
          <a:endParaRPr lang="en-US"/>
        </a:p>
      </dgm:t>
    </dgm:pt>
    <dgm:pt modelId="{3347C505-F7DE-43DE-9A04-DCEBC21CACAE}">
      <dgm:prSet/>
      <dgm:spPr/>
      <dgm:t>
        <a:bodyPr/>
        <a:lstStyle/>
        <a:p>
          <a:r>
            <a:rPr lang="en-US" dirty="0"/>
            <a:t>Share</a:t>
          </a:r>
        </a:p>
      </dgm:t>
    </dgm:pt>
    <dgm:pt modelId="{363CFB70-4A1E-434C-A3C4-468F4AC4398A}" type="parTrans" cxnId="{20EB5B31-CEE7-4783-8CCE-95C7E32CD8C9}">
      <dgm:prSet/>
      <dgm:spPr/>
      <dgm:t>
        <a:bodyPr/>
        <a:lstStyle/>
        <a:p>
          <a:endParaRPr lang="en-US"/>
        </a:p>
      </dgm:t>
    </dgm:pt>
    <dgm:pt modelId="{3FA90AAB-FEBD-4181-A06B-C8ABBD4B5E6B}" type="sibTrans" cxnId="{20EB5B31-CEE7-4783-8CCE-95C7E32CD8C9}">
      <dgm:prSet/>
      <dgm:spPr/>
      <dgm:t>
        <a:bodyPr/>
        <a:lstStyle/>
        <a:p>
          <a:endParaRPr lang="en-US"/>
        </a:p>
      </dgm:t>
    </dgm:pt>
    <dgm:pt modelId="{E330CB2E-2960-4D21-A788-E7D763BBC88D}">
      <dgm:prSet/>
      <dgm:spPr/>
      <dgm:t>
        <a:bodyPr/>
        <a:lstStyle/>
        <a:p>
          <a:r>
            <a:rPr lang="en-US"/>
            <a:t>Share your project during Happy Hour </a:t>
          </a:r>
        </a:p>
      </dgm:t>
    </dgm:pt>
    <dgm:pt modelId="{07BDA13E-6DE4-4D5F-B919-8DF4D1E8F1AE}" type="parTrans" cxnId="{4D75039F-3D96-44BE-A694-2A9A5EFAFE7A}">
      <dgm:prSet/>
      <dgm:spPr/>
      <dgm:t>
        <a:bodyPr/>
        <a:lstStyle/>
        <a:p>
          <a:endParaRPr lang="en-US"/>
        </a:p>
      </dgm:t>
    </dgm:pt>
    <dgm:pt modelId="{7A3C8BFB-4577-456B-A90B-7AF837781C7C}" type="sibTrans" cxnId="{4D75039F-3D96-44BE-A694-2A9A5EFAFE7A}">
      <dgm:prSet/>
      <dgm:spPr/>
      <dgm:t>
        <a:bodyPr/>
        <a:lstStyle/>
        <a:p>
          <a:endParaRPr lang="en-US"/>
        </a:p>
      </dgm:t>
    </dgm:pt>
    <dgm:pt modelId="{CFAAD05C-5B39-4764-B70E-3D1239C6AF59}" type="pres">
      <dgm:prSet presAssocID="{86C071A1-A420-4574-B99D-48614E8925B3}" presName="Name0" presStyleCnt="0">
        <dgm:presLayoutVars>
          <dgm:dir/>
          <dgm:animLvl val="lvl"/>
          <dgm:resizeHandles val="exact"/>
        </dgm:presLayoutVars>
      </dgm:prSet>
      <dgm:spPr/>
    </dgm:pt>
    <dgm:pt modelId="{2A9C010D-C760-4155-A8D0-55D15F449EDC}" type="pres">
      <dgm:prSet presAssocID="{3347C505-F7DE-43DE-9A04-DCEBC21CACAE}" presName="boxAndChildren" presStyleCnt="0"/>
      <dgm:spPr/>
    </dgm:pt>
    <dgm:pt modelId="{1CA1D5C5-B0EA-4FC4-9B3A-E33ECEB1EE42}" type="pres">
      <dgm:prSet presAssocID="{3347C505-F7DE-43DE-9A04-DCEBC21CACAE}" presName="parentTextBox" presStyleLbl="alignNode1" presStyleIdx="0" presStyleCnt="3"/>
      <dgm:spPr/>
    </dgm:pt>
    <dgm:pt modelId="{90FB5F21-66D8-43D0-B434-6BBA01B330A4}" type="pres">
      <dgm:prSet presAssocID="{3347C505-F7DE-43DE-9A04-DCEBC21CACAE}" presName="descendantBox" presStyleLbl="bgAccFollowNode1" presStyleIdx="0" presStyleCnt="3"/>
      <dgm:spPr/>
    </dgm:pt>
    <dgm:pt modelId="{0233AE77-6D7B-4740-B7F8-D9556391773D}" type="pres">
      <dgm:prSet presAssocID="{6E0FFD53-A463-41BC-8710-AF25D8D7CBE1}" presName="sp" presStyleCnt="0"/>
      <dgm:spPr/>
    </dgm:pt>
    <dgm:pt modelId="{E9E27639-A621-4A54-B4E3-38EDF4D6D0D3}" type="pres">
      <dgm:prSet presAssocID="{5DDDA73B-62F4-4A03-834D-561F2E8A7DF8}" presName="arrowAndChildren" presStyleCnt="0"/>
      <dgm:spPr/>
    </dgm:pt>
    <dgm:pt modelId="{FFCFE9F6-2581-48EA-BBF7-93F6D593195C}" type="pres">
      <dgm:prSet presAssocID="{5DDDA73B-62F4-4A03-834D-561F2E8A7DF8}" presName="parentTextArrow" presStyleLbl="node1" presStyleIdx="0" presStyleCnt="0"/>
      <dgm:spPr/>
    </dgm:pt>
    <dgm:pt modelId="{F56B3363-33D5-47DE-97CF-B150EFFBFE1D}" type="pres">
      <dgm:prSet presAssocID="{5DDDA73B-62F4-4A03-834D-561F2E8A7DF8}" presName="arrow" presStyleLbl="alignNode1" presStyleIdx="1" presStyleCnt="3" custLinFactNeighborY="1469"/>
      <dgm:spPr/>
    </dgm:pt>
    <dgm:pt modelId="{E8D5FAE8-9AC5-4F7D-9276-C777D22F3750}" type="pres">
      <dgm:prSet presAssocID="{5DDDA73B-62F4-4A03-834D-561F2E8A7DF8}" presName="descendantArrow" presStyleLbl="bgAccFollowNode1" presStyleIdx="1" presStyleCnt="3"/>
      <dgm:spPr/>
    </dgm:pt>
    <dgm:pt modelId="{0C07D3E2-F66E-402F-B00D-AAF04C648902}" type="pres">
      <dgm:prSet presAssocID="{DC581B0F-0D0D-443A-99E8-47829E570E39}" presName="sp" presStyleCnt="0"/>
      <dgm:spPr/>
    </dgm:pt>
    <dgm:pt modelId="{A97914D4-B389-4AF1-B044-C4CC48351F7C}" type="pres">
      <dgm:prSet presAssocID="{01B52EA2-3C38-41D0-9592-DED0635D2D7D}" presName="arrowAndChildren" presStyleCnt="0"/>
      <dgm:spPr/>
    </dgm:pt>
    <dgm:pt modelId="{72588A69-11C5-4FA1-A135-8DBAB7EC5C79}" type="pres">
      <dgm:prSet presAssocID="{01B52EA2-3C38-41D0-9592-DED0635D2D7D}" presName="parentTextArrow" presStyleLbl="node1" presStyleIdx="0" presStyleCnt="0"/>
      <dgm:spPr/>
    </dgm:pt>
    <dgm:pt modelId="{39DAFFCD-9C06-4D2D-BBD6-A6D72440B604}" type="pres">
      <dgm:prSet presAssocID="{01B52EA2-3C38-41D0-9592-DED0635D2D7D}" presName="arrow" presStyleLbl="alignNode1" presStyleIdx="2" presStyleCnt="3"/>
      <dgm:spPr/>
    </dgm:pt>
    <dgm:pt modelId="{AEF8D249-2615-474B-908D-F11621F0C004}" type="pres">
      <dgm:prSet presAssocID="{01B52EA2-3C38-41D0-9592-DED0635D2D7D}" presName="descendantArrow" presStyleLbl="bgAccFollowNode1" presStyleIdx="2" presStyleCnt="3"/>
      <dgm:spPr/>
    </dgm:pt>
  </dgm:ptLst>
  <dgm:cxnLst>
    <dgm:cxn modelId="{20EB5B31-CEE7-4783-8CCE-95C7E32CD8C9}" srcId="{86C071A1-A420-4574-B99D-48614E8925B3}" destId="{3347C505-F7DE-43DE-9A04-DCEBC21CACAE}" srcOrd="2" destOrd="0" parTransId="{363CFB70-4A1E-434C-A3C4-468F4AC4398A}" sibTransId="{3FA90AAB-FEBD-4181-A06B-C8ABBD4B5E6B}"/>
    <dgm:cxn modelId="{7AA07336-FE99-4CF6-894A-11DB2FD03F2A}" srcId="{86C071A1-A420-4574-B99D-48614E8925B3}" destId="{01B52EA2-3C38-41D0-9592-DED0635D2D7D}" srcOrd="0" destOrd="0" parTransId="{4CB5D579-9E9F-47EC-89F6-80C32DBF41EF}" sibTransId="{DC581B0F-0D0D-443A-99E8-47829E570E39}"/>
    <dgm:cxn modelId="{3F28143D-722D-4950-8243-1C0787C9AF03}" type="presOf" srcId="{86C071A1-A420-4574-B99D-48614E8925B3}" destId="{CFAAD05C-5B39-4764-B70E-3D1239C6AF59}" srcOrd="0" destOrd="0" presId="urn:microsoft.com/office/officeart/2016/7/layout/VerticalDownArrowProcess"/>
    <dgm:cxn modelId="{36AD5961-823F-4BC1-9D71-A3D9659BDCFE}" type="presOf" srcId="{E330CB2E-2960-4D21-A788-E7D763BBC88D}" destId="{90FB5F21-66D8-43D0-B434-6BBA01B330A4}" srcOrd="0" destOrd="0" presId="urn:microsoft.com/office/officeart/2016/7/layout/VerticalDownArrowProcess"/>
    <dgm:cxn modelId="{B009754A-4799-43E0-B8C5-BDD1D26E0090}" type="presOf" srcId="{5DDDA73B-62F4-4A03-834D-561F2E8A7DF8}" destId="{FFCFE9F6-2581-48EA-BBF7-93F6D593195C}" srcOrd="0" destOrd="0" presId="urn:microsoft.com/office/officeart/2016/7/layout/VerticalDownArrowProcess"/>
    <dgm:cxn modelId="{8885A84A-5BBF-48B9-8607-94BD29FBB136}" srcId="{5DDDA73B-62F4-4A03-834D-561F2E8A7DF8}" destId="{466930CA-8996-4C92-9BE9-892A7524A8D2}" srcOrd="0" destOrd="0" parTransId="{57DAC3EC-BC02-492F-B054-B814922D6DC3}" sibTransId="{C64B74DF-741A-41A1-9FDD-F7C220590D34}"/>
    <dgm:cxn modelId="{9486DC74-09D6-4DF0-A28E-E56F9CAD2EEF}" type="presOf" srcId="{579B6708-133E-4ADC-81A2-FAB604713E54}" destId="{AEF8D249-2615-474B-908D-F11621F0C004}" srcOrd="0" destOrd="0" presId="urn:microsoft.com/office/officeart/2016/7/layout/VerticalDownArrowProcess"/>
    <dgm:cxn modelId="{45364A7E-D2BB-4BAA-AB1A-5CF519BD6B79}" srcId="{01B52EA2-3C38-41D0-9592-DED0635D2D7D}" destId="{579B6708-133E-4ADC-81A2-FAB604713E54}" srcOrd="0" destOrd="0" parTransId="{8D0DA855-2B01-4627-B478-47B379ABE6CF}" sibTransId="{E750915D-AD38-4302-A1DC-405782FF5D92}"/>
    <dgm:cxn modelId="{8E9B6A84-5050-4997-BBF1-13EC0F04C76A}" type="presOf" srcId="{466930CA-8996-4C92-9BE9-892A7524A8D2}" destId="{E8D5FAE8-9AC5-4F7D-9276-C777D22F3750}" srcOrd="0" destOrd="0" presId="urn:microsoft.com/office/officeart/2016/7/layout/VerticalDownArrowProcess"/>
    <dgm:cxn modelId="{A7EE179D-0678-46A2-BEFB-8CFED828FE5C}" type="presOf" srcId="{5DDDA73B-62F4-4A03-834D-561F2E8A7DF8}" destId="{F56B3363-33D5-47DE-97CF-B150EFFBFE1D}" srcOrd="1" destOrd="0" presId="urn:microsoft.com/office/officeart/2016/7/layout/VerticalDownArrowProcess"/>
    <dgm:cxn modelId="{4D75039F-3D96-44BE-A694-2A9A5EFAFE7A}" srcId="{3347C505-F7DE-43DE-9A04-DCEBC21CACAE}" destId="{E330CB2E-2960-4D21-A788-E7D763BBC88D}" srcOrd="0" destOrd="0" parTransId="{07BDA13E-6DE4-4D5F-B919-8DF4D1E8F1AE}" sibTransId="{7A3C8BFB-4577-456B-A90B-7AF837781C7C}"/>
    <dgm:cxn modelId="{6C72B8A5-EE9C-44AB-9863-CF17407301BE}" srcId="{86C071A1-A420-4574-B99D-48614E8925B3}" destId="{5DDDA73B-62F4-4A03-834D-561F2E8A7DF8}" srcOrd="1" destOrd="0" parTransId="{50805FDC-F46B-4159-9858-C4B3E6A20BAD}" sibTransId="{6E0FFD53-A463-41BC-8710-AF25D8D7CBE1}"/>
    <dgm:cxn modelId="{268E4BAD-5CD9-44D5-875F-264C2053CA37}" type="presOf" srcId="{01B52EA2-3C38-41D0-9592-DED0635D2D7D}" destId="{39DAFFCD-9C06-4D2D-BBD6-A6D72440B604}" srcOrd="1" destOrd="0" presId="urn:microsoft.com/office/officeart/2016/7/layout/VerticalDownArrowProcess"/>
    <dgm:cxn modelId="{4BAB38AF-C6B9-4F1F-B3C1-F61A3E0C0E9B}" type="presOf" srcId="{01B52EA2-3C38-41D0-9592-DED0635D2D7D}" destId="{72588A69-11C5-4FA1-A135-8DBAB7EC5C79}" srcOrd="0" destOrd="0" presId="urn:microsoft.com/office/officeart/2016/7/layout/VerticalDownArrowProcess"/>
    <dgm:cxn modelId="{2E53D8BF-6426-430F-860B-12B891E268BF}" type="presOf" srcId="{3347C505-F7DE-43DE-9A04-DCEBC21CACAE}" destId="{1CA1D5C5-B0EA-4FC4-9B3A-E33ECEB1EE42}" srcOrd="0" destOrd="0" presId="urn:microsoft.com/office/officeart/2016/7/layout/VerticalDownArrowProcess"/>
    <dgm:cxn modelId="{0B440E15-AA39-48FB-A64B-4042486ED170}" type="presParOf" srcId="{CFAAD05C-5B39-4764-B70E-3D1239C6AF59}" destId="{2A9C010D-C760-4155-A8D0-55D15F449EDC}" srcOrd="0" destOrd="0" presId="urn:microsoft.com/office/officeart/2016/7/layout/VerticalDownArrowProcess"/>
    <dgm:cxn modelId="{26DC09C1-C1AF-4EDD-BFDE-1777BC237C21}" type="presParOf" srcId="{2A9C010D-C760-4155-A8D0-55D15F449EDC}" destId="{1CA1D5C5-B0EA-4FC4-9B3A-E33ECEB1EE42}" srcOrd="0" destOrd="0" presId="urn:microsoft.com/office/officeart/2016/7/layout/VerticalDownArrowProcess"/>
    <dgm:cxn modelId="{18750BFE-0FA0-4458-A645-19BC18DC6619}" type="presParOf" srcId="{2A9C010D-C760-4155-A8D0-55D15F449EDC}" destId="{90FB5F21-66D8-43D0-B434-6BBA01B330A4}" srcOrd="1" destOrd="0" presId="urn:microsoft.com/office/officeart/2016/7/layout/VerticalDownArrowProcess"/>
    <dgm:cxn modelId="{A1578738-589A-4798-8277-28952B749978}" type="presParOf" srcId="{CFAAD05C-5B39-4764-B70E-3D1239C6AF59}" destId="{0233AE77-6D7B-4740-B7F8-D9556391773D}" srcOrd="1" destOrd="0" presId="urn:microsoft.com/office/officeart/2016/7/layout/VerticalDownArrowProcess"/>
    <dgm:cxn modelId="{85CD939E-4DFF-4501-A318-C618B4A0E37C}" type="presParOf" srcId="{CFAAD05C-5B39-4764-B70E-3D1239C6AF59}" destId="{E9E27639-A621-4A54-B4E3-38EDF4D6D0D3}" srcOrd="2" destOrd="0" presId="urn:microsoft.com/office/officeart/2016/7/layout/VerticalDownArrowProcess"/>
    <dgm:cxn modelId="{1CCFCCB3-74E3-4685-ADFC-2BDE4F65F722}" type="presParOf" srcId="{E9E27639-A621-4A54-B4E3-38EDF4D6D0D3}" destId="{FFCFE9F6-2581-48EA-BBF7-93F6D593195C}" srcOrd="0" destOrd="0" presId="urn:microsoft.com/office/officeart/2016/7/layout/VerticalDownArrowProcess"/>
    <dgm:cxn modelId="{C31D7BC0-C406-4994-AD91-9379749B3EF3}" type="presParOf" srcId="{E9E27639-A621-4A54-B4E3-38EDF4D6D0D3}" destId="{F56B3363-33D5-47DE-97CF-B150EFFBFE1D}" srcOrd="1" destOrd="0" presId="urn:microsoft.com/office/officeart/2016/7/layout/VerticalDownArrowProcess"/>
    <dgm:cxn modelId="{A8F49D37-7EBB-4D85-9319-2EFEC3FD878D}" type="presParOf" srcId="{E9E27639-A621-4A54-B4E3-38EDF4D6D0D3}" destId="{E8D5FAE8-9AC5-4F7D-9276-C777D22F3750}" srcOrd="2" destOrd="0" presId="urn:microsoft.com/office/officeart/2016/7/layout/VerticalDownArrowProcess"/>
    <dgm:cxn modelId="{52FC2998-D33F-4978-A27E-0D5C261310B4}" type="presParOf" srcId="{CFAAD05C-5B39-4764-B70E-3D1239C6AF59}" destId="{0C07D3E2-F66E-402F-B00D-AAF04C648902}" srcOrd="3" destOrd="0" presId="urn:microsoft.com/office/officeart/2016/7/layout/VerticalDownArrowProcess"/>
    <dgm:cxn modelId="{27AB80B4-283E-4664-AEF4-CB7B8609454E}" type="presParOf" srcId="{CFAAD05C-5B39-4764-B70E-3D1239C6AF59}" destId="{A97914D4-B389-4AF1-B044-C4CC48351F7C}" srcOrd="4" destOrd="0" presId="urn:microsoft.com/office/officeart/2016/7/layout/VerticalDownArrowProcess"/>
    <dgm:cxn modelId="{A12A6B6B-03F9-4529-A63E-8C724A3CC082}" type="presParOf" srcId="{A97914D4-B389-4AF1-B044-C4CC48351F7C}" destId="{72588A69-11C5-4FA1-A135-8DBAB7EC5C79}" srcOrd="0" destOrd="0" presId="urn:microsoft.com/office/officeart/2016/7/layout/VerticalDownArrowProcess"/>
    <dgm:cxn modelId="{00425578-ACC9-4422-95E5-96DE8DF7FEEE}" type="presParOf" srcId="{A97914D4-B389-4AF1-B044-C4CC48351F7C}" destId="{39DAFFCD-9C06-4D2D-BBD6-A6D72440B604}" srcOrd="1" destOrd="0" presId="urn:microsoft.com/office/officeart/2016/7/layout/VerticalDownArrowProcess"/>
    <dgm:cxn modelId="{F4AE6DDF-61EF-43CB-ABA7-DBBF1D73F927}" type="presParOf" srcId="{A97914D4-B389-4AF1-B044-C4CC48351F7C}" destId="{AEF8D249-2615-474B-908D-F11621F0C004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1D5C5-B0EA-4FC4-9B3A-E33ECEB1EE42}">
      <dsp:nvSpPr>
        <dsp:cNvPr id="0" name=""/>
        <dsp:cNvSpPr/>
      </dsp:nvSpPr>
      <dsp:spPr>
        <a:xfrm>
          <a:off x="0" y="2090046"/>
          <a:ext cx="1859546" cy="685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51" tIns="163576" rIns="132251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Share</a:t>
          </a:r>
        </a:p>
      </dsp:txBody>
      <dsp:txXfrm>
        <a:off x="0" y="2090046"/>
        <a:ext cx="1859546" cy="685999"/>
      </dsp:txXfrm>
    </dsp:sp>
    <dsp:sp modelId="{90FB5F21-66D8-43D0-B434-6BBA01B330A4}">
      <dsp:nvSpPr>
        <dsp:cNvPr id="0" name=""/>
        <dsp:cNvSpPr/>
      </dsp:nvSpPr>
      <dsp:spPr>
        <a:xfrm>
          <a:off x="1859546" y="2090046"/>
          <a:ext cx="5578638" cy="685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161" tIns="215900" rIns="113161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Share your project during Happy Hour </a:t>
          </a:r>
        </a:p>
      </dsp:txBody>
      <dsp:txXfrm>
        <a:off x="1859546" y="2090046"/>
        <a:ext cx="5578638" cy="685999"/>
      </dsp:txXfrm>
    </dsp:sp>
    <dsp:sp modelId="{F56B3363-33D5-47DE-97CF-B150EFFBFE1D}">
      <dsp:nvSpPr>
        <dsp:cNvPr id="0" name=""/>
        <dsp:cNvSpPr/>
      </dsp:nvSpPr>
      <dsp:spPr>
        <a:xfrm rot="10800000">
          <a:off x="0" y="1060767"/>
          <a:ext cx="1859546" cy="105506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51" tIns="163576" rIns="132251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Create</a:t>
          </a:r>
        </a:p>
      </dsp:txBody>
      <dsp:txXfrm rot="-10800000">
        <a:off x="0" y="1060767"/>
        <a:ext cx="1859546" cy="685794"/>
      </dsp:txXfrm>
    </dsp:sp>
    <dsp:sp modelId="{E8D5FAE8-9AC5-4F7D-9276-C777D22F3750}">
      <dsp:nvSpPr>
        <dsp:cNvPr id="0" name=""/>
        <dsp:cNvSpPr/>
      </dsp:nvSpPr>
      <dsp:spPr>
        <a:xfrm>
          <a:off x="1859546" y="1045268"/>
          <a:ext cx="5578638" cy="6857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161" tIns="215900" rIns="113161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Create a </a:t>
          </a:r>
          <a:r>
            <a:rPr lang="en-US" sz="1700" kern="1200" dirty="0" err="1"/>
            <a:t>DevMesh</a:t>
          </a:r>
          <a:r>
            <a:rPr lang="en-US" sz="1700" kern="1200" dirty="0"/>
            <a:t> project</a:t>
          </a:r>
        </a:p>
      </dsp:txBody>
      <dsp:txXfrm>
        <a:off x="1859546" y="1045268"/>
        <a:ext cx="5578638" cy="685794"/>
      </dsp:txXfrm>
    </dsp:sp>
    <dsp:sp modelId="{39DAFFCD-9C06-4D2D-BBD6-A6D72440B604}">
      <dsp:nvSpPr>
        <dsp:cNvPr id="0" name=""/>
        <dsp:cNvSpPr/>
      </dsp:nvSpPr>
      <dsp:spPr>
        <a:xfrm rot="10800000">
          <a:off x="0" y="490"/>
          <a:ext cx="1859546" cy="105506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51" tIns="163576" rIns="132251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Go</a:t>
          </a:r>
        </a:p>
      </dsp:txBody>
      <dsp:txXfrm rot="-10800000">
        <a:off x="0" y="490"/>
        <a:ext cx="1859546" cy="685794"/>
      </dsp:txXfrm>
    </dsp:sp>
    <dsp:sp modelId="{AEF8D249-2615-474B-908D-F11621F0C004}">
      <dsp:nvSpPr>
        <dsp:cNvPr id="0" name=""/>
        <dsp:cNvSpPr/>
      </dsp:nvSpPr>
      <dsp:spPr>
        <a:xfrm>
          <a:off x="1859546" y="490"/>
          <a:ext cx="5578638" cy="6857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161" tIns="215900" rIns="113161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Go to https://devmesh.intel.com</a:t>
          </a:r>
        </a:p>
      </dsp:txBody>
      <dsp:txXfrm>
        <a:off x="1859546" y="490"/>
        <a:ext cx="5578638" cy="685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C4BD7-B7E3-4DA0-8A78-AADE34348A36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51DE9-0C9F-4D88-8483-77EE1A28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4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06B59-4B27-5044-9C4A-3BC32E14EE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1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F1AD-5C85-BE45-9E24-223A4E12C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33310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06B59-4B27-5044-9C4A-3BC32E14EE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49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88180-FDAF-4848-8A4D-F02587A5B80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Helvetica Neue"/>
                <a:cs typeface="Helvetica Neue"/>
                <a:sym typeface="Helvetica Neue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8968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84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behind why we’re segmenting products the way we are</a:t>
            </a:r>
          </a:p>
          <a:p>
            <a:r>
              <a:rPr lang="en-US" dirty="0"/>
              <a:t>IPC for each subset of Xe</a:t>
            </a:r>
          </a:p>
          <a:p>
            <a:r>
              <a:rPr lang="en-US" dirty="0"/>
              <a:t>SG1: capabilities of card, not individual GPUs</a:t>
            </a:r>
          </a:p>
          <a:p>
            <a:r>
              <a:rPr lang="en-US" dirty="0"/>
              <a:t>Primer on ray tracing vs rasterization &amp; differences between two</a:t>
            </a:r>
          </a:p>
          <a:p>
            <a:r>
              <a:rPr lang="en-US" dirty="0"/>
              <a:t>Adding versioning for SW support.  Timing of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C8689-8455-3546-ADF9-3B7273760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2097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182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E35751-F391-41AA-9B05-1647E37D235B}"/>
              </a:ext>
            </a:extLst>
          </p:cNvPr>
          <p:cNvSpPr/>
          <p:nvPr userDrawn="1"/>
        </p:nvSpPr>
        <p:spPr>
          <a:xfrm>
            <a:off x="860457" y="4951823"/>
            <a:ext cx="158111" cy="15811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1866E-6300-47C1-B36B-E4F93E357EE1}"/>
              </a:ext>
            </a:extLst>
          </p:cNvPr>
          <p:cNvSpPr/>
          <p:nvPr userDrawn="1"/>
        </p:nvSpPr>
        <p:spPr>
          <a:xfrm>
            <a:off x="573803" y="5104242"/>
            <a:ext cx="286654" cy="286654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266AC4-1BB0-4DCC-B988-F338CCC87BB0}"/>
              </a:ext>
            </a:extLst>
          </p:cNvPr>
          <p:cNvSpPr/>
          <p:nvPr userDrawn="1"/>
        </p:nvSpPr>
        <p:spPr>
          <a:xfrm>
            <a:off x="861107" y="5390896"/>
            <a:ext cx="610214" cy="61021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200040-B841-47B7-8555-E0299CDC24FA}"/>
              </a:ext>
            </a:extLst>
          </p:cNvPr>
          <p:cNvSpPr/>
          <p:nvPr userDrawn="1"/>
        </p:nvSpPr>
        <p:spPr>
          <a:xfrm>
            <a:off x="1468406" y="0"/>
            <a:ext cx="3430768" cy="539087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D8DF60-7E0A-43C5-81B6-9B3522A7A826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AC5EDAF-1FA5-4CEA-99CA-7D0E1F5DDF81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731A324-874D-4D3D-95F1-8AE3303E2272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34E3A93-BFC9-49AD-8CF7-7EDF2A13157E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39DD8F2-C56B-454C-9A84-A663F83DB6CE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129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200040-B841-47B7-8555-E0299CDC24FA}"/>
              </a:ext>
            </a:extLst>
          </p:cNvPr>
          <p:cNvSpPr/>
          <p:nvPr userDrawn="1"/>
        </p:nvSpPr>
        <p:spPr>
          <a:xfrm>
            <a:off x="1468406" y="0"/>
            <a:ext cx="3430768" cy="539087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D8DF60-7E0A-43C5-81B6-9B3522A7A826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AC5EDAF-1FA5-4CEA-99CA-7D0E1F5DDF81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731A324-874D-4D3D-95F1-8AE3303E2272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34E3A93-BFC9-49AD-8CF7-7EDF2A13157E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39DD8F2-C56B-454C-9A84-A663F83DB6CE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1BCBB2-B699-44A9-B291-3CCD0D0E00F2}"/>
              </a:ext>
            </a:extLst>
          </p:cNvPr>
          <p:cNvSpPr/>
          <p:nvPr userDrawn="1"/>
        </p:nvSpPr>
        <p:spPr>
          <a:xfrm>
            <a:off x="860457" y="4951823"/>
            <a:ext cx="158111" cy="158111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D17A91-F49E-45DE-835E-543E5DCD8458}"/>
              </a:ext>
            </a:extLst>
          </p:cNvPr>
          <p:cNvSpPr/>
          <p:nvPr userDrawn="1"/>
        </p:nvSpPr>
        <p:spPr>
          <a:xfrm>
            <a:off x="573803" y="5104242"/>
            <a:ext cx="286654" cy="286654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E01F40-8D2A-43E6-B578-00B92049883B}"/>
              </a:ext>
            </a:extLst>
          </p:cNvPr>
          <p:cNvSpPr/>
          <p:nvPr userDrawn="1"/>
        </p:nvSpPr>
        <p:spPr>
          <a:xfrm>
            <a:off x="861107" y="5390896"/>
            <a:ext cx="610214" cy="610214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46740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200040-B841-47B7-8555-E0299CDC24FA}"/>
              </a:ext>
            </a:extLst>
          </p:cNvPr>
          <p:cNvSpPr/>
          <p:nvPr userDrawn="1"/>
        </p:nvSpPr>
        <p:spPr>
          <a:xfrm>
            <a:off x="1468406" y="0"/>
            <a:ext cx="3430768" cy="53908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4C56C1-BF0A-4234-81F8-D2B769834C58}"/>
              </a:ext>
            </a:extLst>
          </p:cNvPr>
          <p:cNvSpPr/>
          <p:nvPr userDrawn="1"/>
        </p:nvSpPr>
        <p:spPr>
          <a:xfrm>
            <a:off x="860457" y="4951823"/>
            <a:ext cx="158111" cy="15811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7C8AC4-A26E-48AF-9B2F-93A0F02E758D}"/>
              </a:ext>
            </a:extLst>
          </p:cNvPr>
          <p:cNvSpPr/>
          <p:nvPr userDrawn="1"/>
        </p:nvSpPr>
        <p:spPr>
          <a:xfrm>
            <a:off x="573803" y="5104242"/>
            <a:ext cx="286654" cy="286654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5060BD-E2D2-44BB-ADFB-2B20CEB8775D}"/>
              </a:ext>
            </a:extLst>
          </p:cNvPr>
          <p:cNvSpPr/>
          <p:nvPr userDrawn="1"/>
        </p:nvSpPr>
        <p:spPr>
          <a:xfrm>
            <a:off x="861107" y="5390896"/>
            <a:ext cx="610214" cy="61021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A184651-D34A-4937-8369-48ADD8E89C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513" y="5992753"/>
            <a:ext cx="1031758" cy="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8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081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15AA-229D-4A6C-90C6-57CFD374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0895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7416-C44D-4788-AE82-AF3D1327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0972800" cy="119982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87056"/>
            <a:ext cx="10972800" cy="4689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4566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  <p15:guide id="3" pos="71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7416-C44D-4788-AE82-AF3D1327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0972800" cy="119982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10067"/>
            <a:ext cx="10972800" cy="4084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827E3-834F-40BA-9518-B0648BD536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4289"/>
            <a:ext cx="10972800" cy="5254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965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  <p15:guide id="3" pos="71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3935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5361"/>
            <a:ext cx="10972800" cy="530454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253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496292"/>
            <a:ext cx="5429865" cy="46866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3935" y="1496292"/>
            <a:ext cx="5429865" cy="46866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3128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5429864" cy="11998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5361"/>
            <a:ext cx="5429864" cy="530454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6394" y="230287"/>
            <a:ext cx="5429250" cy="2410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775C37-EE38-450C-8269-79E50F8E88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6138" y="2655075"/>
            <a:ext cx="5429250" cy="470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DC24117-8044-4F60-A59D-9F61002D6C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3331781"/>
            <a:ext cx="5429250" cy="2410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05F9606-8CF6-4C56-B2B6-E8A04B25F1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4294" y="5767077"/>
            <a:ext cx="5429250" cy="470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919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5429864" cy="11998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5361"/>
            <a:ext cx="5429864" cy="530454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6394" y="0"/>
            <a:ext cx="5808406" cy="64007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55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1734800" cy="64007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5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41833"/>
            <a:ext cx="10972800" cy="42418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C57F0-3964-4184-8486-C7C3D87AEA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5757203"/>
            <a:ext cx="10972800" cy="50165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0329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41833"/>
            <a:ext cx="10972800" cy="42418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C57F0-3964-4184-8486-C7C3D87AEA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5757203"/>
            <a:ext cx="10972800" cy="5016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DA6DA-63DC-460A-B2F4-6584E4114B06}"/>
              </a:ext>
            </a:extLst>
          </p:cNvPr>
          <p:cNvSpPr/>
          <p:nvPr userDrawn="1"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F26FFBC-3F56-4549-828C-9A20F03B19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BB8918-321F-4814-85AD-F9F7A8C67AEF}"/>
              </a:ext>
            </a:extLst>
          </p:cNvPr>
          <p:cNvSpPr/>
          <p:nvPr userDrawn="1"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FBDE8F-8844-4DFF-BA21-35B58CB1D8AF}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75CFAC-8A95-416C-AF0A-BE82C31DD56A}"/>
              </a:ext>
            </a:extLst>
          </p:cNvPr>
          <p:cNvSpPr/>
          <p:nvPr userDrawn="1"/>
        </p:nvSpPr>
        <p:spPr>
          <a:xfrm>
            <a:off x="286365" y="6510549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1852F3-59BE-4CC1-B2BF-0FAA22504E8B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97542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29178"/>
            <a:ext cx="10972800" cy="1199822"/>
          </a:xfrm>
        </p:spPr>
        <p:txBody>
          <a:bodyPr anchor="b" anchorCtr="0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3449317"/>
            <a:ext cx="10972800" cy="6819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6970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29178"/>
            <a:ext cx="10972800" cy="1199822"/>
          </a:xfrm>
        </p:spPr>
        <p:txBody>
          <a:bodyPr anchor="b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3449317"/>
            <a:ext cx="10972800" cy="6819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B7CF4-6E59-4F58-B339-D2AEFB0D202B}"/>
              </a:ext>
            </a:extLst>
          </p:cNvPr>
          <p:cNvSpPr/>
          <p:nvPr userDrawn="1"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F87E56-D20F-4261-BEAD-AB9B17E14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FB7B45-0229-4BD9-84EB-963DE20FBDD7}"/>
              </a:ext>
            </a:extLst>
          </p:cNvPr>
          <p:cNvSpPr/>
          <p:nvPr userDrawn="1"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1CF056-9D11-4F80-AB2B-5694DFB8A527}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4934B-0E18-43C3-ABD3-375F5EB746E2}"/>
              </a:ext>
            </a:extLst>
          </p:cNvPr>
          <p:cNvSpPr/>
          <p:nvPr userDrawn="1"/>
        </p:nvSpPr>
        <p:spPr>
          <a:xfrm>
            <a:off x="286365" y="6510549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A9EF0-587D-4D66-AF71-B360DB9198E7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63627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lu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841197-2CF0-45F0-8F2A-7933BBBCA6C7}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</a:extLst>
          </p:cNvPr>
          <p:cNvSpPr/>
          <p:nvPr userDrawn="1"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7623" y="5463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F87E56-D20F-4261-BEAD-AB9B17E14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1CF056-9D11-4F80-AB2B-5694DFB8A527}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4934B-0E18-43C3-ABD3-375F5EB746E2}"/>
              </a:ext>
            </a:extLst>
          </p:cNvPr>
          <p:cNvSpPr/>
          <p:nvPr userDrawn="1"/>
        </p:nvSpPr>
        <p:spPr>
          <a:xfrm>
            <a:off x="286365" y="6510549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A9EF0-587D-4D66-AF71-B360DB9198E7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EB94AE-1165-4C66-B976-C2E168859D49}"/>
              </a:ext>
            </a:extLst>
          </p:cNvPr>
          <p:cNvSpPr/>
          <p:nvPr userDrawn="1"/>
        </p:nvSpPr>
        <p:spPr>
          <a:xfrm>
            <a:off x="709974" y="2295340"/>
            <a:ext cx="319157" cy="31915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F8E51D-DCA9-46A9-A882-29E595D6A99F}"/>
              </a:ext>
            </a:extLst>
          </p:cNvPr>
          <p:cNvSpPr/>
          <p:nvPr userDrawn="1"/>
        </p:nvSpPr>
        <p:spPr>
          <a:xfrm>
            <a:off x="536812" y="2123120"/>
            <a:ext cx="174318" cy="174318"/>
          </a:xfrm>
          <a:prstGeom prst="rect">
            <a:avLst/>
          </a:prstGeom>
          <a:solidFill>
            <a:srgbClr val="7BD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4772E-29C4-4337-A397-0F1232F1F1FE}"/>
              </a:ext>
            </a:extLst>
          </p:cNvPr>
          <p:cNvSpPr/>
          <p:nvPr userDrawn="1"/>
        </p:nvSpPr>
        <p:spPr>
          <a:xfrm>
            <a:off x="711130" y="2023074"/>
            <a:ext cx="100045" cy="100045"/>
          </a:xfrm>
          <a:prstGeom prst="rect">
            <a:avLst/>
          </a:prstGeom>
          <a:solidFill>
            <a:srgbClr val="B4F0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87623" y="1813801"/>
            <a:ext cx="5433848" cy="4376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94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lu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841197-2CF0-45F0-8F2A-7933BBBCA6C7}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</a:extLst>
          </p:cNvPr>
          <p:cNvSpPr/>
          <p:nvPr userDrawn="1"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7623" y="5463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F87E56-D20F-4261-BEAD-AB9B17E14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1CF056-9D11-4F80-AB2B-5694DFB8A527}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4934B-0E18-43C3-ABD3-375F5EB746E2}"/>
              </a:ext>
            </a:extLst>
          </p:cNvPr>
          <p:cNvSpPr/>
          <p:nvPr userDrawn="1"/>
        </p:nvSpPr>
        <p:spPr>
          <a:xfrm>
            <a:off x="286365" y="6510549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A9EF0-587D-4D66-AF71-B360DB9198E7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EB94AE-1165-4C66-B976-C2E168859D49}"/>
              </a:ext>
            </a:extLst>
          </p:cNvPr>
          <p:cNvSpPr/>
          <p:nvPr userDrawn="1"/>
        </p:nvSpPr>
        <p:spPr>
          <a:xfrm>
            <a:off x="709974" y="2295340"/>
            <a:ext cx="319157" cy="319157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F8E51D-DCA9-46A9-A882-29E595D6A99F}"/>
              </a:ext>
            </a:extLst>
          </p:cNvPr>
          <p:cNvSpPr/>
          <p:nvPr userDrawn="1"/>
        </p:nvSpPr>
        <p:spPr>
          <a:xfrm>
            <a:off x="536812" y="2123120"/>
            <a:ext cx="174318" cy="174318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4772E-29C4-4337-A397-0F1232F1F1FE}"/>
              </a:ext>
            </a:extLst>
          </p:cNvPr>
          <p:cNvSpPr/>
          <p:nvPr userDrawn="1"/>
        </p:nvSpPr>
        <p:spPr>
          <a:xfrm>
            <a:off x="711130" y="2023074"/>
            <a:ext cx="100045" cy="100045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87623" y="1813801"/>
            <a:ext cx="5433848" cy="4376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1993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32B7E3E-B537-4EE3-BA97-B90982F6C31B}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</a:extLst>
          </p:cNvPr>
          <p:cNvSpPr/>
          <p:nvPr userDrawn="1"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7623" y="5463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EB94AE-1165-4C66-B976-C2E168859D49}"/>
              </a:ext>
            </a:extLst>
          </p:cNvPr>
          <p:cNvSpPr/>
          <p:nvPr userDrawn="1"/>
        </p:nvSpPr>
        <p:spPr>
          <a:xfrm>
            <a:off x="709974" y="2295340"/>
            <a:ext cx="319157" cy="31915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F8E51D-DCA9-46A9-A882-29E595D6A99F}"/>
              </a:ext>
            </a:extLst>
          </p:cNvPr>
          <p:cNvSpPr/>
          <p:nvPr userDrawn="1"/>
        </p:nvSpPr>
        <p:spPr>
          <a:xfrm>
            <a:off x="536812" y="2123120"/>
            <a:ext cx="174318" cy="174318"/>
          </a:xfrm>
          <a:prstGeom prst="rect">
            <a:avLst/>
          </a:prstGeom>
          <a:solidFill>
            <a:srgbClr val="7BD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4772E-29C4-4337-A397-0F1232F1F1FE}"/>
              </a:ext>
            </a:extLst>
          </p:cNvPr>
          <p:cNvSpPr/>
          <p:nvPr userDrawn="1"/>
        </p:nvSpPr>
        <p:spPr>
          <a:xfrm>
            <a:off x="711130" y="2023074"/>
            <a:ext cx="100045" cy="100045"/>
          </a:xfrm>
          <a:prstGeom prst="rect">
            <a:avLst/>
          </a:prstGeom>
          <a:solidFill>
            <a:srgbClr val="B4F0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87623" y="1813801"/>
            <a:ext cx="5433848" cy="43767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75E17D-D74E-461D-9994-21701E9CF3FE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40663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rame Whit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75A302-45A3-481F-BFAB-9A074C3F7794}"/>
              </a:ext>
            </a:extLst>
          </p:cNvPr>
          <p:cNvSpPr/>
          <p:nvPr userDrawn="1"/>
        </p:nvSpPr>
        <p:spPr>
          <a:xfrm>
            <a:off x="457200" y="464127"/>
            <a:ext cx="11286348" cy="594483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A79AD-8981-4F51-8CC1-43C88568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22" y="1828800"/>
            <a:ext cx="10557387" cy="32004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6F6B2-1DD0-42F2-9039-5327CC0EF19D}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3A20D-927D-4DD1-8E5E-A3AC6EDE3968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43721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Fram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75A302-45A3-481F-BFAB-9A074C3F7794}"/>
              </a:ext>
            </a:extLst>
          </p:cNvPr>
          <p:cNvSpPr/>
          <p:nvPr userDrawn="1"/>
        </p:nvSpPr>
        <p:spPr>
          <a:xfrm>
            <a:off x="457200" y="464127"/>
            <a:ext cx="11286348" cy="5944838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A79AD-8981-4F51-8CC1-43C88568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22" y="1776845"/>
            <a:ext cx="10557387" cy="330431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6F6B2-1DD0-42F2-9039-5327CC0EF19D}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3A20D-927D-4DD1-8E5E-A3AC6EDE3968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DBF953-491D-46D1-9B3A-9BACF5F24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9AAD6-9860-4DB3-B7F8-14D9F7EC7EC8}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595309-FEF7-41EA-9715-F4426DF07254}"/>
              </a:ext>
            </a:extLst>
          </p:cNvPr>
          <p:cNvSpPr/>
          <p:nvPr userDrawn="1"/>
        </p:nvSpPr>
        <p:spPr>
          <a:xfrm>
            <a:off x="286365" y="6510549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</p:spTree>
    <p:extLst>
      <p:ext uri="{BB962C8B-B14F-4D97-AF65-F5344CB8AC3E}">
        <p14:creationId xmlns:p14="http://schemas.microsoft.com/office/powerpoint/2010/main" val="11401561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l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1D5E138-8800-4F6C-BD71-5E098EFFE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81" y="2626737"/>
            <a:ext cx="4052408" cy="16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08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7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E35751-F391-41AA-9B05-1647E37D235B}"/>
              </a:ext>
            </a:extLst>
          </p:cNvPr>
          <p:cNvSpPr/>
          <p:nvPr userDrawn="1"/>
        </p:nvSpPr>
        <p:spPr>
          <a:xfrm>
            <a:off x="860457" y="4951823"/>
            <a:ext cx="158111" cy="15811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1866E-6300-47C1-B36B-E4F93E357EE1}"/>
              </a:ext>
            </a:extLst>
          </p:cNvPr>
          <p:cNvSpPr/>
          <p:nvPr userDrawn="1"/>
        </p:nvSpPr>
        <p:spPr>
          <a:xfrm>
            <a:off x="573803" y="5104242"/>
            <a:ext cx="286654" cy="286654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266AC4-1BB0-4DCC-B988-F338CCC87BB0}"/>
              </a:ext>
            </a:extLst>
          </p:cNvPr>
          <p:cNvSpPr/>
          <p:nvPr userDrawn="1"/>
        </p:nvSpPr>
        <p:spPr>
          <a:xfrm>
            <a:off x="861107" y="5390896"/>
            <a:ext cx="610214" cy="61021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200040-B841-47B7-8555-E0299CDC24FA}"/>
              </a:ext>
            </a:extLst>
          </p:cNvPr>
          <p:cNvSpPr/>
          <p:nvPr userDrawn="1"/>
        </p:nvSpPr>
        <p:spPr>
          <a:xfrm>
            <a:off x="1468406" y="0"/>
            <a:ext cx="3430768" cy="539087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D8DF60-7E0A-43C5-81B6-9B3522A7A826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AC5EDAF-1FA5-4CEA-99CA-7D0E1F5DDF81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731A324-874D-4D3D-95F1-8AE3303E2272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34E3A93-BFC9-49AD-8CF7-7EDF2A13157E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39DD8F2-C56B-454C-9A84-A663F83DB6CE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4222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200040-B841-47B7-8555-E0299CDC24FA}"/>
              </a:ext>
            </a:extLst>
          </p:cNvPr>
          <p:cNvSpPr/>
          <p:nvPr userDrawn="1"/>
        </p:nvSpPr>
        <p:spPr>
          <a:xfrm>
            <a:off x="1468406" y="0"/>
            <a:ext cx="3430768" cy="539087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D8DF60-7E0A-43C5-81B6-9B3522A7A826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AC5EDAF-1FA5-4CEA-99CA-7D0E1F5DDF81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731A324-874D-4D3D-95F1-8AE3303E2272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34E3A93-BFC9-49AD-8CF7-7EDF2A13157E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39DD8F2-C56B-454C-9A84-A663F83DB6CE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1BCBB2-B699-44A9-B291-3CCD0D0E00F2}"/>
              </a:ext>
            </a:extLst>
          </p:cNvPr>
          <p:cNvSpPr/>
          <p:nvPr userDrawn="1"/>
        </p:nvSpPr>
        <p:spPr>
          <a:xfrm>
            <a:off x="860457" y="4951823"/>
            <a:ext cx="158111" cy="158111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D17A91-F49E-45DE-835E-543E5DCD8458}"/>
              </a:ext>
            </a:extLst>
          </p:cNvPr>
          <p:cNvSpPr/>
          <p:nvPr userDrawn="1"/>
        </p:nvSpPr>
        <p:spPr>
          <a:xfrm>
            <a:off x="573803" y="5104242"/>
            <a:ext cx="286654" cy="286654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E01F40-8D2A-43E6-B578-00B92049883B}"/>
              </a:ext>
            </a:extLst>
          </p:cNvPr>
          <p:cNvSpPr/>
          <p:nvPr userDrawn="1"/>
        </p:nvSpPr>
        <p:spPr>
          <a:xfrm>
            <a:off x="861107" y="5390896"/>
            <a:ext cx="610214" cy="610214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83299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200040-B841-47B7-8555-E0299CDC24FA}"/>
              </a:ext>
            </a:extLst>
          </p:cNvPr>
          <p:cNvSpPr/>
          <p:nvPr userDrawn="1"/>
        </p:nvSpPr>
        <p:spPr>
          <a:xfrm>
            <a:off x="1468406" y="0"/>
            <a:ext cx="3430768" cy="53908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4C56C1-BF0A-4234-81F8-D2B769834C58}"/>
              </a:ext>
            </a:extLst>
          </p:cNvPr>
          <p:cNvSpPr/>
          <p:nvPr userDrawn="1"/>
        </p:nvSpPr>
        <p:spPr>
          <a:xfrm>
            <a:off x="860457" y="4951823"/>
            <a:ext cx="158111" cy="15811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7C8AC4-A26E-48AF-9B2F-93A0F02E758D}"/>
              </a:ext>
            </a:extLst>
          </p:cNvPr>
          <p:cNvSpPr/>
          <p:nvPr userDrawn="1"/>
        </p:nvSpPr>
        <p:spPr>
          <a:xfrm>
            <a:off x="573803" y="5104242"/>
            <a:ext cx="286654" cy="286654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5060BD-E2D2-44BB-ADFB-2B20CEB8775D}"/>
              </a:ext>
            </a:extLst>
          </p:cNvPr>
          <p:cNvSpPr/>
          <p:nvPr userDrawn="1"/>
        </p:nvSpPr>
        <p:spPr>
          <a:xfrm>
            <a:off x="861107" y="5390896"/>
            <a:ext cx="610214" cy="61021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A184651-D34A-4937-8369-48ADD8E89C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513" y="5992753"/>
            <a:ext cx="1031758" cy="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26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16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15AA-229D-4A6C-90C6-57CFD374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1191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7416-C44D-4788-AE82-AF3D1327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0972800" cy="119982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87056"/>
            <a:ext cx="10972800" cy="4689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258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  <p15:guide id="3" pos="715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7416-C44D-4788-AE82-AF3D1327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0972800" cy="119982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10067"/>
            <a:ext cx="10972800" cy="4084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827E3-834F-40BA-9518-B0648BD536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4289"/>
            <a:ext cx="10972800" cy="5254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162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  <p15:guide id="3" pos="715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3935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5361"/>
            <a:ext cx="10972800" cy="530454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457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496292"/>
            <a:ext cx="5429865" cy="46866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3935" y="1496292"/>
            <a:ext cx="5429865" cy="46866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293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5429864" cy="11998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5361"/>
            <a:ext cx="5429864" cy="530454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6394" y="230287"/>
            <a:ext cx="5429250" cy="2410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775C37-EE38-450C-8269-79E50F8E88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6138" y="2655075"/>
            <a:ext cx="5429250" cy="470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DC24117-8044-4F60-A59D-9F61002D6C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3331781"/>
            <a:ext cx="5429250" cy="2410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05F9606-8CF6-4C56-B2B6-E8A04B25F1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4294" y="5767077"/>
            <a:ext cx="5429250" cy="470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517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5429864" cy="11998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5361"/>
            <a:ext cx="5429864" cy="530454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6394" y="0"/>
            <a:ext cx="5808406" cy="64007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997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1734800" cy="64007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406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41833"/>
            <a:ext cx="10972800" cy="42418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C57F0-3964-4184-8486-C7C3D87AEA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5757203"/>
            <a:ext cx="10972800" cy="50165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65867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41833"/>
            <a:ext cx="10972800" cy="42418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C57F0-3964-4184-8486-C7C3D87AEA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5757203"/>
            <a:ext cx="10972800" cy="5016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DA6DA-63DC-460A-B2F4-6584E4114B06}"/>
              </a:ext>
            </a:extLst>
          </p:cNvPr>
          <p:cNvSpPr/>
          <p:nvPr userDrawn="1"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F26FFBC-3F56-4549-828C-9A20F03B19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BB8918-321F-4814-85AD-F9F7A8C67AEF}"/>
              </a:ext>
            </a:extLst>
          </p:cNvPr>
          <p:cNvSpPr/>
          <p:nvPr userDrawn="1"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FBDE8F-8844-4DFF-BA21-35B58CB1D8AF}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75CFAC-8A95-416C-AF0A-BE82C31DD56A}"/>
              </a:ext>
            </a:extLst>
          </p:cNvPr>
          <p:cNvSpPr/>
          <p:nvPr userDrawn="1"/>
        </p:nvSpPr>
        <p:spPr>
          <a:xfrm>
            <a:off x="286365" y="6510549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1852F3-59BE-4CC1-B2BF-0FAA22504E8B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3008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29178"/>
            <a:ext cx="10972800" cy="1199822"/>
          </a:xfrm>
        </p:spPr>
        <p:txBody>
          <a:bodyPr anchor="b" anchorCtr="0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3449317"/>
            <a:ext cx="10972800" cy="6819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4212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29178"/>
            <a:ext cx="10972800" cy="1199822"/>
          </a:xfrm>
        </p:spPr>
        <p:txBody>
          <a:bodyPr anchor="b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3449317"/>
            <a:ext cx="10972800" cy="6819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B7CF4-6E59-4F58-B339-D2AEFB0D202B}"/>
              </a:ext>
            </a:extLst>
          </p:cNvPr>
          <p:cNvSpPr/>
          <p:nvPr userDrawn="1"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F87E56-D20F-4261-BEAD-AB9B17E14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FB7B45-0229-4BD9-84EB-963DE20FBDD7}"/>
              </a:ext>
            </a:extLst>
          </p:cNvPr>
          <p:cNvSpPr/>
          <p:nvPr userDrawn="1"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1CF056-9D11-4F80-AB2B-5694DFB8A527}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4934B-0E18-43C3-ABD3-375F5EB746E2}"/>
              </a:ext>
            </a:extLst>
          </p:cNvPr>
          <p:cNvSpPr/>
          <p:nvPr userDrawn="1"/>
        </p:nvSpPr>
        <p:spPr>
          <a:xfrm>
            <a:off x="286365" y="6510549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A9EF0-587D-4D66-AF71-B360DB9198E7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146277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lu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841197-2CF0-45F0-8F2A-7933BBBCA6C7}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</a:extLst>
          </p:cNvPr>
          <p:cNvSpPr/>
          <p:nvPr userDrawn="1"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7623" y="5463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F87E56-D20F-4261-BEAD-AB9B17E14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1CF056-9D11-4F80-AB2B-5694DFB8A527}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4934B-0E18-43C3-ABD3-375F5EB746E2}"/>
              </a:ext>
            </a:extLst>
          </p:cNvPr>
          <p:cNvSpPr/>
          <p:nvPr userDrawn="1"/>
        </p:nvSpPr>
        <p:spPr>
          <a:xfrm>
            <a:off x="286365" y="6510549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A9EF0-587D-4D66-AF71-B360DB9198E7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EB94AE-1165-4C66-B976-C2E168859D49}"/>
              </a:ext>
            </a:extLst>
          </p:cNvPr>
          <p:cNvSpPr/>
          <p:nvPr userDrawn="1"/>
        </p:nvSpPr>
        <p:spPr>
          <a:xfrm>
            <a:off x="709974" y="2295340"/>
            <a:ext cx="319157" cy="31915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F8E51D-DCA9-46A9-A882-29E595D6A99F}"/>
              </a:ext>
            </a:extLst>
          </p:cNvPr>
          <p:cNvSpPr/>
          <p:nvPr userDrawn="1"/>
        </p:nvSpPr>
        <p:spPr>
          <a:xfrm>
            <a:off x="536812" y="2123120"/>
            <a:ext cx="174318" cy="174318"/>
          </a:xfrm>
          <a:prstGeom prst="rect">
            <a:avLst/>
          </a:prstGeom>
          <a:solidFill>
            <a:srgbClr val="7BD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4772E-29C4-4337-A397-0F1232F1F1FE}"/>
              </a:ext>
            </a:extLst>
          </p:cNvPr>
          <p:cNvSpPr/>
          <p:nvPr userDrawn="1"/>
        </p:nvSpPr>
        <p:spPr>
          <a:xfrm>
            <a:off x="711130" y="2023074"/>
            <a:ext cx="100045" cy="100045"/>
          </a:xfrm>
          <a:prstGeom prst="rect">
            <a:avLst/>
          </a:prstGeom>
          <a:solidFill>
            <a:srgbClr val="B4F0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87623" y="1813801"/>
            <a:ext cx="5433848" cy="4376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1330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lu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841197-2CF0-45F0-8F2A-7933BBBCA6C7}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</a:extLst>
          </p:cNvPr>
          <p:cNvSpPr/>
          <p:nvPr userDrawn="1"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7623" y="5463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F87E56-D20F-4261-BEAD-AB9B17E14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1CF056-9D11-4F80-AB2B-5694DFB8A527}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4934B-0E18-43C3-ABD3-375F5EB746E2}"/>
              </a:ext>
            </a:extLst>
          </p:cNvPr>
          <p:cNvSpPr/>
          <p:nvPr userDrawn="1"/>
        </p:nvSpPr>
        <p:spPr>
          <a:xfrm>
            <a:off x="286365" y="6510549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A9EF0-587D-4D66-AF71-B360DB9198E7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EB94AE-1165-4C66-B976-C2E168859D49}"/>
              </a:ext>
            </a:extLst>
          </p:cNvPr>
          <p:cNvSpPr/>
          <p:nvPr userDrawn="1"/>
        </p:nvSpPr>
        <p:spPr>
          <a:xfrm>
            <a:off x="709974" y="2295340"/>
            <a:ext cx="319157" cy="319157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F8E51D-DCA9-46A9-A882-29E595D6A99F}"/>
              </a:ext>
            </a:extLst>
          </p:cNvPr>
          <p:cNvSpPr/>
          <p:nvPr userDrawn="1"/>
        </p:nvSpPr>
        <p:spPr>
          <a:xfrm>
            <a:off x="536812" y="2123120"/>
            <a:ext cx="174318" cy="174318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4772E-29C4-4337-A397-0F1232F1F1FE}"/>
              </a:ext>
            </a:extLst>
          </p:cNvPr>
          <p:cNvSpPr/>
          <p:nvPr userDrawn="1"/>
        </p:nvSpPr>
        <p:spPr>
          <a:xfrm>
            <a:off x="711130" y="2023074"/>
            <a:ext cx="100045" cy="100045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87623" y="1813801"/>
            <a:ext cx="5433848" cy="4376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50525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32B7E3E-B537-4EE3-BA97-B90982F6C31B}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</a:extLst>
          </p:cNvPr>
          <p:cNvSpPr/>
          <p:nvPr userDrawn="1"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7623" y="5463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EB94AE-1165-4C66-B976-C2E168859D49}"/>
              </a:ext>
            </a:extLst>
          </p:cNvPr>
          <p:cNvSpPr/>
          <p:nvPr userDrawn="1"/>
        </p:nvSpPr>
        <p:spPr>
          <a:xfrm>
            <a:off x="709974" y="2295340"/>
            <a:ext cx="319157" cy="31915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F8E51D-DCA9-46A9-A882-29E595D6A99F}"/>
              </a:ext>
            </a:extLst>
          </p:cNvPr>
          <p:cNvSpPr/>
          <p:nvPr userDrawn="1"/>
        </p:nvSpPr>
        <p:spPr>
          <a:xfrm>
            <a:off x="536812" y="2123120"/>
            <a:ext cx="174318" cy="174318"/>
          </a:xfrm>
          <a:prstGeom prst="rect">
            <a:avLst/>
          </a:prstGeom>
          <a:solidFill>
            <a:srgbClr val="7BD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4772E-29C4-4337-A397-0F1232F1F1FE}"/>
              </a:ext>
            </a:extLst>
          </p:cNvPr>
          <p:cNvSpPr/>
          <p:nvPr userDrawn="1"/>
        </p:nvSpPr>
        <p:spPr>
          <a:xfrm>
            <a:off x="711130" y="2023074"/>
            <a:ext cx="100045" cy="100045"/>
          </a:xfrm>
          <a:prstGeom prst="rect">
            <a:avLst/>
          </a:prstGeom>
          <a:solidFill>
            <a:srgbClr val="B4F0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87623" y="1813801"/>
            <a:ext cx="5433848" cy="43767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75E17D-D74E-461D-9994-21701E9CF3FE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162587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rame Whit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75A302-45A3-481F-BFAB-9A074C3F7794}"/>
              </a:ext>
            </a:extLst>
          </p:cNvPr>
          <p:cNvSpPr/>
          <p:nvPr userDrawn="1"/>
        </p:nvSpPr>
        <p:spPr>
          <a:xfrm>
            <a:off x="457200" y="464127"/>
            <a:ext cx="11286348" cy="594483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A79AD-8981-4F51-8CC1-43C88568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22" y="1828800"/>
            <a:ext cx="10557387" cy="32004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6F6B2-1DD0-42F2-9039-5327CC0EF19D}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3A20D-927D-4DD1-8E5E-A3AC6EDE3968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002125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Fram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75A302-45A3-481F-BFAB-9A074C3F7794}"/>
              </a:ext>
            </a:extLst>
          </p:cNvPr>
          <p:cNvSpPr/>
          <p:nvPr userDrawn="1"/>
        </p:nvSpPr>
        <p:spPr>
          <a:xfrm>
            <a:off x="457200" y="464127"/>
            <a:ext cx="11286348" cy="5944838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A79AD-8981-4F51-8CC1-43C88568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22" y="1776845"/>
            <a:ext cx="10557387" cy="330431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6F6B2-1DD0-42F2-9039-5327CC0EF19D}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3A20D-927D-4DD1-8E5E-A3AC6EDE3968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DBF953-491D-46D1-9B3A-9BACF5F24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9AAD6-9860-4DB3-B7F8-14D9F7EC7EC8}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595309-FEF7-41EA-9715-F4426DF07254}"/>
              </a:ext>
            </a:extLst>
          </p:cNvPr>
          <p:cNvSpPr/>
          <p:nvPr userDrawn="1"/>
        </p:nvSpPr>
        <p:spPr>
          <a:xfrm>
            <a:off x="286365" y="6510549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</p:spTree>
    <p:extLst>
      <p:ext uri="{BB962C8B-B14F-4D97-AF65-F5344CB8AC3E}">
        <p14:creationId xmlns:p14="http://schemas.microsoft.com/office/powerpoint/2010/main" val="33320457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l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1D5E138-8800-4F6C-BD71-5E098EFFE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81" y="2626737"/>
            <a:ext cx="4052408" cy="16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570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296525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4" y="3182315"/>
            <a:ext cx="10296525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D6D572-560D-475B-8EE2-51453B5274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6587" y="383586"/>
            <a:ext cx="746937" cy="65357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44DC8E1-BD1A-4D61-97A8-A961DD1FC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406" y="5998195"/>
            <a:ext cx="1051560" cy="42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4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0F35A6-63EE-4D68-8540-2F92E3D46D7F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934652" y="6546055"/>
            <a:ext cx="2322697" cy="24938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Intel Confidential</a:t>
            </a:r>
            <a:endParaRPr lang="en-US" sz="10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086BC4-4317-462D-8229-F24E8D5F5D4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4934652" y="6546055"/>
            <a:ext cx="2322697" cy="24938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Intel Confidential</a:t>
            </a:r>
            <a:endParaRPr lang="en-US" sz="10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2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4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image" Target="../media/image7.png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A0418-D0B8-4038-AB65-D4C12FC9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0972800" cy="1199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A8DDE-64C9-4F0E-9EE0-F0DA00677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91673"/>
            <a:ext cx="10972800" cy="4685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F41EA-3085-473A-967C-3157944804D0}"/>
              </a:ext>
            </a:extLst>
          </p:cNvPr>
          <p:cNvSpPr/>
          <p:nvPr userDrawn="1"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984EC55-415E-440F-AE6F-DDB70FA6D374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FB4E28-8FF4-469D-9172-AA2B2441695C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2C4174-C58D-4EF7-A490-8F73147A264E}"/>
              </a:ext>
            </a:extLst>
          </p:cNvPr>
          <p:cNvSpPr/>
          <p:nvPr userDrawn="1"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422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IntelOne Display Regular" panose="020B0503020203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A0418-D0B8-4038-AB65-D4C12FC9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0972800" cy="1199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A8DDE-64C9-4F0E-9EE0-F0DA00677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91673"/>
            <a:ext cx="10972800" cy="4685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F41EA-3085-473A-967C-3157944804D0}"/>
              </a:ext>
            </a:extLst>
          </p:cNvPr>
          <p:cNvSpPr/>
          <p:nvPr userDrawn="1"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984EC55-415E-440F-AE6F-DDB70FA6D374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FB4E28-8FF4-469D-9172-AA2B2441695C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2C4174-C58D-4EF7-A490-8F73147A264E}"/>
              </a:ext>
            </a:extLst>
          </p:cNvPr>
          <p:cNvSpPr/>
          <p:nvPr userDrawn="1"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1016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1" r:id="rId23"/>
    <p:sldLayoutId id="2147483722" r:id="rId24"/>
    <p:sldLayoutId id="2147483723" r:id="rId25"/>
    <p:sldLayoutId id="214748372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IntelOne Display Regular" panose="020B0503020203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https://www.intel.com/content/www/us/en/forms/idz/devcloud-enrollment/oneapi-request.html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4.png"/><Relationship Id="rId5" Type="http://schemas.openxmlformats.org/officeDocument/2006/relationships/hyperlink" Target="https://devmesh.intel.com/" TargetMode="External"/><Relationship Id="rId4" Type="http://schemas.openxmlformats.org/officeDocument/2006/relationships/hyperlink" Target="https://software.intel.com/content/www/us/en/develop/tools/oneapi/training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ontent/pdf/10.1007%2F978-1-4842-5574-2.pdf" TargetMode="External"/><Relationship Id="rId2" Type="http://schemas.openxmlformats.org/officeDocument/2006/relationships/hyperlink" Target="mailto:gabrielle.Amoranto@intel.com" TargetMode="Externa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software.intel.com/content/www/us/en/develop/tools/oneapi/training/certified-instructors.html" TargetMode="Externa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hyperlink" Target="software.intel.com/oneapi" TargetMode="External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12.svg"/><Relationship Id="rId10" Type="http://schemas.openxmlformats.org/officeDocument/2006/relationships/image" Target="../media/image35.png"/><Relationship Id="rId4" Type="http://schemas.openxmlformats.org/officeDocument/2006/relationships/image" Target="../media/image11.png"/><Relationship Id="rId9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6BE82407-A4E7-4E05-930D-91D672C56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458" y="0"/>
            <a:ext cx="13104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0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4AF50A-0D4A-444E-A287-590FFE6146BF}"/>
              </a:ext>
            </a:extLst>
          </p:cNvPr>
          <p:cNvSpPr/>
          <p:nvPr/>
        </p:nvSpPr>
        <p:spPr>
          <a:xfrm>
            <a:off x="368900" y="903914"/>
            <a:ext cx="11297336" cy="1735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noAutofit/>
          </a:bodyPr>
          <a:lstStyle/>
          <a:p>
            <a:pPr algn="ctr" defTabSz="1100639" hangingPunct="0"/>
            <a:endParaRPr lang="en-US" sz="4267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7399A-46A4-42FA-893E-A0D3C76F1440}"/>
              </a:ext>
            </a:extLst>
          </p:cNvPr>
          <p:cNvSpPr/>
          <p:nvPr/>
        </p:nvSpPr>
        <p:spPr>
          <a:xfrm>
            <a:off x="368900" y="2976718"/>
            <a:ext cx="11297336" cy="1735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noAutofit/>
          </a:bodyPr>
          <a:lstStyle/>
          <a:p>
            <a:pPr algn="ctr" defTabSz="1100639" hangingPunct="0"/>
            <a:endParaRPr lang="en-US" sz="4267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9D45EA-351D-4D0B-9B01-72DAD59B2936}"/>
              </a:ext>
            </a:extLst>
          </p:cNvPr>
          <p:cNvSpPr/>
          <p:nvPr/>
        </p:nvSpPr>
        <p:spPr>
          <a:xfrm>
            <a:off x="368900" y="5020608"/>
            <a:ext cx="11297336" cy="1735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noAutofit/>
          </a:bodyPr>
          <a:lstStyle/>
          <a:p>
            <a:pPr algn="ctr" defTabSz="1100639" hangingPunct="0"/>
            <a:endParaRPr lang="en-US" sz="4267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67" y="185823"/>
            <a:ext cx="11010816" cy="952499"/>
          </a:xfrm>
        </p:spPr>
        <p:txBody>
          <a:bodyPr>
            <a:noAutofit/>
          </a:bodyPr>
          <a:lstStyle/>
          <a:p>
            <a:r>
              <a:rPr lang="en-US" sz="3733" dirty="0">
                <a:solidFill>
                  <a:srgbClr val="002060"/>
                </a:solidFill>
                <a:latin typeface="IntelOne Display Regular" panose="020B0503020203020204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What’s next….. </a:t>
            </a:r>
            <a:endParaRPr lang="en-US" dirty="0">
              <a:solidFill>
                <a:srgbClr val="002060"/>
              </a:solidFill>
              <a:latin typeface="IntelOne Display Regular" panose="020B0503020203020204" pitchFamily="34" charset="0"/>
              <a:ea typeface="Intel Clear Pro" panose="020B0804020202060201" pitchFamily="34" charset="0"/>
              <a:cs typeface="Intel Clear Pro" panose="020B0804020202060201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B431C-A879-4055-AFCC-018A9FD99976}"/>
              </a:ext>
            </a:extLst>
          </p:cNvPr>
          <p:cNvSpPr txBox="1"/>
          <p:nvPr/>
        </p:nvSpPr>
        <p:spPr>
          <a:xfrm>
            <a:off x="664465" y="969769"/>
            <a:ext cx="8527777" cy="14775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r>
              <a:rPr lang="en-US" sz="2133" b="1" dirty="0">
                <a:solidFill>
                  <a:schemeClr val="tx2"/>
                </a:solidFill>
                <a:latin typeface="IntelOne Display Regular" panose="020B0503020203020204" pitchFamily="34" charset="0"/>
              </a:rPr>
              <a:t>Try your code on Intel® DevCloud</a:t>
            </a:r>
          </a:p>
          <a:p>
            <a:r>
              <a:rPr lang="en-US" sz="1867" dirty="0">
                <a:solidFill>
                  <a:srgbClr val="0070C0"/>
                </a:solidFill>
                <a:latin typeface="IntelOne Display Regular" panose="020B0503020203020204" pitchFamily="34" charset="0"/>
              </a:rPr>
              <a:t>Develop, run, and optimize your oneAPI project on the Intel® DevCloud, a free development sandbox with access to the latest hardware and software from Intel. No software downloads. No configuration steps. No installations. Get started in minutes</a:t>
            </a:r>
            <a:r>
              <a:rPr lang="en-US" sz="1867" dirty="0">
                <a:latin typeface="IntelOne Display Regular" panose="020B0503020203020204" pitchFamily="34" charset="0"/>
              </a:rPr>
              <a:t>. </a:t>
            </a:r>
            <a:endParaRPr lang="en-US" sz="1867" dirty="0">
              <a:solidFill>
                <a:schemeClr val="tx2"/>
              </a:solidFill>
              <a:latin typeface="IntelOne Display Regular" panose="020B0503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801A73-DE6F-47F3-ADF3-3D6CD6C15D24}"/>
              </a:ext>
            </a:extLst>
          </p:cNvPr>
          <p:cNvSpPr/>
          <p:nvPr/>
        </p:nvSpPr>
        <p:spPr>
          <a:xfrm>
            <a:off x="664466" y="5179257"/>
            <a:ext cx="8711973" cy="1098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133" b="1" dirty="0">
                <a:solidFill>
                  <a:schemeClr val="tx2"/>
                </a:solidFill>
                <a:latin typeface="IntelOne Display Regular" panose="020B0503020203020204" pitchFamily="34" charset="0"/>
              </a:rPr>
              <a:t>Innovate, Collaborate &amp; Share on DevMesh:  </a:t>
            </a:r>
          </a:p>
          <a:p>
            <a:pPr>
              <a:lnSpc>
                <a:spcPts val="2700"/>
              </a:lnSpc>
            </a:pPr>
            <a:r>
              <a:rPr lang="en-US" sz="1867" dirty="0">
                <a:solidFill>
                  <a:srgbClr val="0070C0"/>
                </a:solidFill>
                <a:latin typeface="IntelOne Display Regular" panose="020B0503020203020204" pitchFamily="34" charset="0"/>
              </a:rPr>
              <a:t>Submit your project to showcase your work and get feedback and support from experts and Intel. See how others are leveraging Intel® oneAPI Products.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1A3FDA-E8B1-485B-9EA2-BFDFBD850749}"/>
              </a:ext>
            </a:extLst>
          </p:cNvPr>
          <p:cNvSpPr txBox="1"/>
          <p:nvPr/>
        </p:nvSpPr>
        <p:spPr>
          <a:xfrm>
            <a:off x="3859339" y="3156180"/>
            <a:ext cx="7541059" cy="1190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r>
              <a:rPr lang="en-US" sz="2133" b="1" dirty="0">
                <a:solidFill>
                  <a:schemeClr val="tx2"/>
                </a:solidFill>
                <a:latin typeface="IntelOne Display Regular" panose="020B0503020203020204" pitchFamily="34" charset="0"/>
              </a:rPr>
              <a:t>Continue your self-paced learning </a:t>
            </a:r>
          </a:p>
          <a:p>
            <a:r>
              <a:rPr lang="en-US" sz="1867" dirty="0">
                <a:solidFill>
                  <a:srgbClr val="0070C0"/>
                </a:solidFill>
                <a:latin typeface="IntelOne Display Regular" panose="020B0503020203020204" pitchFamily="34" charset="0"/>
              </a:rPr>
              <a:t>Work step-by-step through code examples to that will help you optimize your Intel® oneAPI solution in the Intel® DevCloud and enhance your understanding of DPC++.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687D5B-99F3-4596-8C83-36772219F9E7}"/>
              </a:ext>
            </a:extLst>
          </p:cNvPr>
          <p:cNvSpPr/>
          <p:nvPr/>
        </p:nvSpPr>
        <p:spPr>
          <a:xfrm>
            <a:off x="8142033" y="2428519"/>
            <a:ext cx="2298063" cy="38301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/>
            <a:r>
              <a:rPr lang="en-US" sz="1600" dirty="0">
                <a:solidFill>
                  <a:schemeClr val="bg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 started in minutes</a:t>
            </a:r>
            <a:endParaRPr lang="en-US" sz="1600" dirty="0">
              <a:solidFill>
                <a:schemeClr val="bg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6E8F22-81C6-4C67-A059-39595ED08200}"/>
              </a:ext>
            </a:extLst>
          </p:cNvPr>
          <p:cNvSpPr/>
          <p:nvPr/>
        </p:nvSpPr>
        <p:spPr>
          <a:xfrm>
            <a:off x="1155143" y="4487603"/>
            <a:ext cx="2298063" cy="38301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/>
            <a:r>
              <a:rPr lang="en-US" sz="1600" dirty="0">
                <a:solidFill>
                  <a:schemeClr val="bg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 Trainings</a:t>
            </a:r>
            <a:endParaRPr lang="en-US" sz="1600" dirty="0">
              <a:solidFill>
                <a:schemeClr val="bg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005DE-DA4F-4845-97E9-4AAB0DF3480F}"/>
              </a:ext>
            </a:extLst>
          </p:cNvPr>
          <p:cNvSpPr/>
          <p:nvPr/>
        </p:nvSpPr>
        <p:spPr>
          <a:xfrm>
            <a:off x="8142033" y="6490438"/>
            <a:ext cx="2298063" cy="38301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/>
            <a:r>
              <a:rPr lang="en-US" sz="1600" dirty="0">
                <a:solidFill>
                  <a:schemeClr val="bg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Share on DevMesh</a:t>
            </a:r>
            <a:endParaRPr lang="en-US" sz="1600" dirty="0">
              <a:solidFill>
                <a:schemeClr val="bg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D536ECD-5448-4A57-8DFE-60B1674B60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28" y="1138322"/>
            <a:ext cx="1274337" cy="127274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7BB2075E-CA6F-46C9-919D-072DE95431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005" y="5182067"/>
            <a:ext cx="1177999" cy="117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48474C-42D4-425E-9312-5DAA672C3A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1056" y="3229437"/>
            <a:ext cx="1573787" cy="110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8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C426-81AD-4616-A52C-8D6C56D1D1D1}"/>
              </a:ext>
            </a:extLst>
          </p:cNvPr>
          <p:cNvSpPr txBox="1">
            <a:spLocks/>
          </p:cNvSpPr>
          <p:nvPr/>
        </p:nvSpPr>
        <p:spPr>
          <a:xfrm>
            <a:off x="346648" y="467293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52525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Happy Hour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F91C6-AD07-47C3-9B2B-1A64C5A5449B}"/>
              </a:ext>
            </a:extLst>
          </p:cNvPr>
          <p:cNvSpPr txBox="1">
            <a:spLocks/>
          </p:cNvSpPr>
          <p:nvPr/>
        </p:nvSpPr>
        <p:spPr>
          <a:xfrm>
            <a:off x="243067" y="1216592"/>
            <a:ext cx="5768944" cy="4118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68B5"/>
              </a:solidFill>
              <a:effectLst/>
              <a:uLnTx/>
              <a:uFillTx/>
              <a:latin typeface="Intel Clear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8B5"/>
                </a:solidFill>
                <a:effectLst/>
                <a:uLnTx/>
                <a:uFillTx/>
                <a:latin typeface="Intel Clear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Let’s get to know each other!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76CFD-FCAA-43B5-8393-D5F89BA61DA6}"/>
              </a:ext>
            </a:extLst>
          </p:cNvPr>
          <p:cNvSpPr txBox="1">
            <a:spLocks/>
          </p:cNvSpPr>
          <p:nvPr/>
        </p:nvSpPr>
        <p:spPr>
          <a:xfrm>
            <a:off x="571500" y="1294040"/>
            <a:ext cx="5768944" cy="438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22860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6:00 – 7:00 PM CET</a:t>
            </a: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44BD642E-DB08-4A28-8B8C-B19A8D588B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75"/>
          <a:stretch/>
        </p:blipFill>
        <p:spPr>
          <a:xfrm>
            <a:off x="6318607" y="0"/>
            <a:ext cx="5453142" cy="6390290"/>
          </a:xfrm>
          <a:prstGeom prst="rect">
            <a:avLst/>
          </a:prstGeom>
        </p:spPr>
      </p:pic>
      <p:pic>
        <p:nvPicPr>
          <p:cNvPr id="6" name="Picture 4" descr="Premium Vector | Hand shake hands partnership or friends welcome handshake  vector flat cartoon illustration isolated">
            <a:extLst>
              <a:ext uri="{FF2B5EF4-FFF2-40B4-BE49-F238E27FC236}">
                <a16:creationId xmlns:a16="http://schemas.microsoft.com/office/drawing/2014/main" id="{9C749DF3-EBF1-48A5-AFC5-932C28198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611993"/>
            <a:ext cx="4853890" cy="377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877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9147AE-7EEA-4437-AFFE-B18A9476EA78}"/>
              </a:ext>
            </a:extLst>
          </p:cNvPr>
          <p:cNvSpPr/>
          <p:nvPr/>
        </p:nvSpPr>
        <p:spPr>
          <a:xfrm>
            <a:off x="226031" y="1736333"/>
            <a:ext cx="6832315" cy="2424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7B6E80-858E-4D82-87B8-6D3DF14AEBE7}"/>
              </a:ext>
            </a:extLst>
          </p:cNvPr>
          <p:cNvSpPr txBox="1">
            <a:spLocks/>
          </p:cNvSpPr>
          <p:nvPr/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52525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l" defTabSz="609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Data Parallel C++ Book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6E7A28F-DF7F-4B3D-BE57-5B5315F3E5CD}"/>
              </a:ext>
            </a:extLst>
          </p:cNvPr>
          <p:cNvSpPr txBox="1">
            <a:spLocks/>
          </p:cNvSpPr>
          <p:nvPr/>
        </p:nvSpPr>
        <p:spPr>
          <a:xfrm>
            <a:off x="174661" y="1760560"/>
            <a:ext cx="6842588" cy="242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22860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kern="0" dirty="0">
                <a:solidFill>
                  <a:srgbClr val="0068B5"/>
                </a:solidFill>
                <a:latin typeface="Intel Clear"/>
              </a:rPr>
              <a:t>First come, First serve:</a:t>
            </a:r>
          </a:p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68B5"/>
                </a:solidFill>
                <a:effectLst/>
                <a:uLnTx/>
                <a:uFillTx/>
                <a:latin typeface="Intel Clear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Email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68B5"/>
                </a:solidFill>
                <a:effectLst/>
                <a:uLnTx/>
                <a:uFillTx/>
                <a:latin typeface="Intel Clear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  <a:hlinkClick r:id="rId2"/>
              </a:rPr>
              <a:t>gabrielle.amoranto@intel.com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68B5"/>
                </a:solidFill>
                <a:effectLst/>
                <a:uLnTx/>
                <a:uFillTx/>
                <a:latin typeface="Intel Clear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68B5"/>
                </a:solidFill>
                <a:effectLst/>
                <a:uLnTx/>
                <a:uFillTx/>
                <a:latin typeface="Intel Clear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 for a chance to win a book.</a:t>
            </a:r>
          </a:p>
          <a:p>
            <a:pPr marL="0" marR="0" lvl="0" indent="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68B5"/>
              </a:solidFill>
              <a:effectLst/>
              <a:uLnTx/>
              <a:uFillTx/>
              <a:latin typeface="Intel Clear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1B6A5-681C-4F55-B9BF-542129A4BD8B}"/>
              </a:ext>
            </a:extLst>
          </p:cNvPr>
          <p:cNvSpPr txBox="1">
            <a:spLocks/>
          </p:cNvSpPr>
          <p:nvPr/>
        </p:nvSpPr>
        <p:spPr>
          <a:xfrm>
            <a:off x="454924" y="4543972"/>
            <a:ext cx="5768944" cy="2314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For a free digital copy: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  <a:hlinkClick r:id="rId3"/>
              </a:rPr>
              <a:t>https://link.springer.com/content/pdf/10.1007%2F978-1-4842-5574-2.pdf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  <a:p>
            <a:pPr marL="0" marR="0" lvl="0" indent="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31687-6F3D-4349-8ABB-21E1C8546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15" y="22360"/>
            <a:ext cx="4204461" cy="637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67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C822388F-DB86-4C32-B195-049AE3AF26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662"/>
          <a:stretch/>
        </p:blipFill>
        <p:spPr>
          <a:xfrm>
            <a:off x="-11286" y="10"/>
            <a:ext cx="11744325" cy="6401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0124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9FB5A9-E946-43E2-9494-44766CB0E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15" b="5886"/>
          <a:stretch/>
        </p:blipFill>
        <p:spPr>
          <a:xfrm>
            <a:off x="2384853" y="64027"/>
            <a:ext cx="7422291" cy="1511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6D7446-4602-44F0-91CF-5C8084FBC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93" y="2619632"/>
            <a:ext cx="5081032" cy="36130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169F74-CC4C-4E1F-BE65-17F939A42BE3}"/>
              </a:ext>
            </a:extLst>
          </p:cNvPr>
          <p:cNvSpPr txBox="1"/>
          <p:nvPr/>
        </p:nvSpPr>
        <p:spPr>
          <a:xfrm>
            <a:off x="5876342" y="1714974"/>
            <a:ext cx="554038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to Play:</a:t>
            </a:r>
          </a:p>
          <a:p>
            <a:pPr marL="457200" indent="-457200">
              <a:buAutoNum type="arabicPeriod"/>
            </a:pPr>
            <a:r>
              <a:rPr lang="en-US" sz="2000" dirty="0"/>
              <a:t>Last names A-E: Game 1</a:t>
            </a:r>
          </a:p>
          <a:p>
            <a:pPr lvl="1"/>
            <a:r>
              <a:rPr lang="en-US" sz="2000" dirty="0"/>
              <a:t>Last names F-J: Game 2</a:t>
            </a:r>
          </a:p>
          <a:p>
            <a:pPr lvl="1"/>
            <a:r>
              <a:rPr lang="en-US" sz="2000" dirty="0"/>
              <a:t>Last names K-O: Game 3</a:t>
            </a:r>
          </a:p>
          <a:p>
            <a:pPr lvl="1"/>
            <a:r>
              <a:rPr lang="en-US" sz="2000" dirty="0"/>
              <a:t>Last names R-V: Game 4</a:t>
            </a:r>
          </a:p>
          <a:p>
            <a:pPr lvl="1"/>
            <a:r>
              <a:rPr lang="en-US" sz="2000" dirty="0"/>
              <a:t>Last names W-Z: Game 5 </a:t>
            </a:r>
          </a:p>
          <a:p>
            <a:endParaRPr lang="en-US" sz="2000" dirty="0"/>
          </a:p>
          <a:p>
            <a:r>
              <a:rPr lang="en-US" sz="2000" dirty="0"/>
              <a:t>2. Join your group’s game by </a:t>
            </a:r>
            <a:r>
              <a:rPr lang="en-US" sz="2000" dirty="0">
                <a:solidFill>
                  <a:schemeClr val="accent4"/>
                </a:solidFill>
              </a:rPr>
              <a:t>clicking the link provided</a:t>
            </a:r>
          </a:p>
          <a:p>
            <a:endParaRPr lang="en-US" sz="2000" dirty="0"/>
          </a:p>
          <a:p>
            <a:r>
              <a:rPr lang="en-US" sz="2000" dirty="0"/>
              <a:t>3. Enter your first name</a:t>
            </a:r>
          </a:p>
          <a:p>
            <a:endParaRPr lang="en-US" sz="2000" dirty="0"/>
          </a:p>
          <a:p>
            <a:r>
              <a:rPr lang="en-US" sz="2000" dirty="0"/>
              <a:t>4. Click “Play!”</a:t>
            </a:r>
          </a:p>
          <a:p>
            <a:endParaRPr lang="en-US" sz="2000" dirty="0"/>
          </a:p>
          <a:p>
            <a:r>
              <a:rPr lang="en-US" sz="2000" dirty="0"/>
              <a:t>5. Wait for your game to start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04EE2A-4076-4ECE-9D65-74D3BED3F1AF}"/>
              </a:ext>
            </a:extLst>
          </p:cNvPr>
          <p:cNvCxnSpPr>
            <a:cxnSpLocks/>
          </p:cNvCxnSpPr>
          <p:nvPr/>
        </p:nvCxnSpPr>
        <p:spPr>
          <a:xfrm flipH="1" flipV="1">
            <a:off x="1762898" y="4426164"/>
            <a:ext cx="4113444" cy="516539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99CE18-375A-494C-9766-A3ECB6E042C1}"/>
              </a:ext>
            </a:extLst>
          </p:cNvPr>
          <p:cNvCxnSpPr>
            <a:cxnSpLocks/>
          </p:cNvCxnSpPr>
          <p:nvPr/>
        </p:nvCxnSpPr>
        <p:spPr>
          <a:xfrm flipH="1">
            <a:off x="3402228" y="5560541"/>
            <a:ext cx="2474114" cy="82378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617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F96C26-AA1B-46FB-85D2-8DFAB3092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946"/>
            <a:ext cx="12192000" cy="51188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07AF3B-3EEF-4FFF-9A23-0FA637D1FA04}"/>
              </a:ext>
            </a:extLst>
          </p:cNvPr>
          <p:cNvSpPr/>
          <p:nvPr/>
        </p:nvSpPr>
        <p:spPr>
          <a:xfrm>
            <a:off x="2671281" y="1853700"/>
            <a:ext cx="4982966" cy="145893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04EE2A-4076-4ECE-9D65-74D3BED3F1AF}"/>
              </a:ext>
            </a:extLst>
          </p:cNvPr>
          <p:cNvCxnSpPr>
            <a:cxnSpLocks/>
          </p:cNvCxnSpPr>
          <p:nvPr/>
        </p:nvCxnSpPr>
        <p:spPr>
          <a:xfrm>
            <a:off x="7119991" y="2917861"/>
            <a:ext cx="2400728" cy="2455523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48F8D9C-B6BE-4BB6-B052-95A722C746A0}"/>
              </a:ext>
            </a:extLst>
          </p:cNvPr>
          <p:cNvSpPr txBox="1"/>
          <p:nvPr/>
        </p:nvSpPr>
        <p:spPr>
          <a:xfrm>
            <a:off x="2784296" y="2044557"/>
            <a:ext cx="4806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Enter your guesses in the bottom right chat box</a:t>
            </a:r>
          </a:p>
        </p:txBody>
      </p:sp>
    </p:spTree>
    <p:extLst>
      <p:ext uri="{BB962C8B-B14F-4D97-AF65-F5344CB8AC3E}">
        <p14:creationId xmlns:p14="http://schemas.microsoft.com/office/powerpoint/2010/main" val="1763746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C426-81AD-4616-A52C-8D6C56D1D1D1}"/>
              </a:ext>
            </a:extLst>
          </p:cNvPr>
          <p:cNvSpPr txBox="1">
            <a:spLocks/>
          </p:cNvSpPr>
          <p:nvPr/>
        </p:nvSpPr>
        <p:spPr>
          <a:xfrm>
            <a:off x="482605" y="3428999"/>
            <a:ext cx="3319374" cy="27765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52525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defTabSz="91440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Helvetica"/>
              </a:rPr>
              <a:t>Create a </a:t>
            </a:r>
            <a:r>
              <a:rPr kumimoji="0" lang="en-US" sz="4400" b="0" i="0" u="none" strike="noStrike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Helvetica"/>
              </a:rPr>
              <a:t>DevMesh</a:t>
            </a:r>
            <a:r>
              <a:rPr kumimoji="0" lang="en-US" sz="4400" b="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Helvetica"/>
              </a:rPr>
              <a:t> Project</a:t>
            </a:r>
          </a:p>
        </p:txBody>
      </p:sp>
      <p:graphicFrame>
        <p:nvGraphicFramePr>
          <p:cNvPr id="12" name="Text Placeholder 2">
            <a:extLst>
              <a:ext uri="{FF2B5EF4-FFF2-40B4-BE49-F238E27FC236}">
                <a16:creationId xmlns:a16="http://schemas.microsoft.com/office/drawing/2014/main" id="{BB4F2883-3D75-4C35-978F-FE3AE9E47C0F}"/>
              </a:ext>
            </a:extLst>
          </p:cNvPr>
          <p:cNvGraphicFramePr/>
          <p:nvPr/>
        </p:nvGraphicFramePr>
        <p:xfrm>
          <a:off x="4271211" y="3429000"/>
          <a:ext cx="7438184" cy="277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9BF18FF-19C6-4EC5-8DB2-760FE85C4B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295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37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ECC65-89C8-4BE5-B84E-B6B5FA14E26E}"/>
              </a:ext>
            </a:extLst>
          </p:cNvPr>
          <p:cNvSpPr/>
          <p:nvPr/>
        </p:nvSpPr>
        <p:spPr>
          <a:xfrm>
            <a:off x="746046" y="816793"/>
            <a:ext cx="10710110" cy="5045527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151CD6-4F3F-4811-8C38-DF282E7468A7}"/>
              </a:ext>
            </a:extLst>
          </p:cNvPr>
          <p:cNvSpPr/>
          <p:nvPr/>
        </p:nvSpPr>
        <p:spPr>
          <a:xfrm>
            <a:off x="1194546" y="1177289"/>
            <a:ext cx="9802906" cy="4293657"/>
          </a:xfrm>
          <a:prstGeom prst="rect">
            <a:avLst/>
          </a:prstGeom>
          <a:solidFill>
            <a:schemeClr val="bg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13337-DC6A-46DC-89A4-7A9D8583C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669" y="2829089"/>
            <a:ext cx="4500890" cy="1199822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Share your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</a:rPr>
              <a:t>DevMesh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 Project!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CBC5B-F34B-4E2A-ACE9-0F4D20066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51"/>
          <a:stretch/>
        </p:blipFill>
        <p:spPr>
          <a:xfrm>
            <a:off x="5822468" y="1505676"/>
            <a:ext cx="5174984" cy="366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19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179853-BD6C-4E79-9924-69339B5A2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316918" cy="6398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43818B-F779-42E1-B51F-3EE9F9C8A4C5}"/>
              </a:ext>
            </a:extLst>
          </p:cNvPr>
          <p:cNvSpPr txBox="1"/>
          <p:nvPr/>
        </p:nvSpPr>
        <p:spPr>
          <a:xfrm>
            <a:off x="213674" y="603315"/>
            <a:ext cx="10872248" cy="78606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Intel Clear"/>
              </a:rPr>
              <a:t>TAKE OUR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02916-4460-466C-ADD4-26A4CE39F439}"/>
              </a:ext>
            </a:extLst>
          </p:cNvPr>
          <p:cNvSpPr txBox="1"/>
          <p:nvPr/>
        </p:nvSpPr>
        <p:spPr>
          <a:xfrm>
            <a:off x="1163051" y="2749037"/>
            <a:ext cx="9183406" cy="230985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Intel Clear"/>
              </a:rPr>
              <a:t>We would like to hear your feedback via a short questionnaire on your </a:t>
            </a:r>
            <a:r>
              <a:rPr lang="en-US" sz="2800" dirty="0" err="1">
                <a:solidFill>
                  <a:srgbClr val="000000"/>
                </a:solidFill>
                <a:latin typeface="Intel Clear"/>
              </a:rPr>
              <a:t>oneAPI</a:t>
            </a:r>
            <a:r>
              <a:rPr lang="en-US" sz="2800" dirty="0">
                <a:solidFill>
                  <a:srgbClr val="000000"/>
                </a:solidFill>
                <a:latin typeface="Intel Clear"/>
              </a:rPr>
              <a:t> Developer Summit 2021 experience.</a:t>
            </a:r>
            <a:endParaRPr lang="en-US" dirty="0">
              <a:solidFill>
                <a:srgbClr val="000000"/>
              </a:solidFill>
              <a:latin typeface="Intel Clear"/>
            </a:endParaRPr>
          </a:p>
          <a:p>
            <a:endParaRPr lang="en-US" dirty="0">
              <a:solidFill>
                <a:srgbClr val="000000"/>
              </a:solidFill>
              <a:latin typeface="Intel Clear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1C1F8-A4FD-45D8-A521-D1EF35E2F36D}"/>
              </a:ext>
            </a:extLst>
          </p:cNvPr>
          <p:cNvSpPr/>
          <p:nvPr/>
        </p:nvSpPr>
        <p:spPr>
          <a:xfrm>
            <a:off x="3348833" y="5468181"/>
            <a:ext cx="4810932" cy="3994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65"/>
              </a:lnSpc>
              <a:spcAft>
                <a:spcPts val="750"/>
              </a:spcAft>
            </a:pPr>
            <a:r>
              <a:rPr lang="en-US" sz="3200" b="1" dirty="0">
                <a:solidFill>
                  <a:srgbClr val="000000"/>
                </a:solidFill>
                <a:latin typeface="intel-clear"/>
                <a:ea typeface="Times New Roman" panose="02020603050405020304" pitchFamily="18" charset="0"/>
              </a:rPr>
              <a:t>We Want to Hear From You</a:t>
            </a:r>
            <a:endParaRPr lang="en-US" sz="3200" b="1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27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47543-CE68-42F1-9E79-0571C0083D27}"/>
              </a:ext>
            </a:extLst>
          </p:cNvPr>
          <p:cNvSpPr txBox="1">
            <a:spLocks/>
          </p:cNvSpPr>
          <p:nvPr/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marL="0" marR="0" indent="0" algn="ctr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chemeClr val="bg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Thank you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47715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26AC86-08AD-41CA-AA55-762A0F271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284715"/>
            <a:ext cx="11010901" cy="952500"/>
          </a:xfrm>
        </p:spPr>
        <p:txBody>
          <a:bodyPr/>
          <a:lstStyle/>
          <a:p>
            <a:r>
              <a:rPr lang="en-US" sz="3600"/>
              <a:t>Introduction to Innovator Program</a:t>
            </a:r>
            <a:r>
              <a:rPr lang="en-US" sz="3200"/>
              <a:t> </a:t>
            </a:r>
            <a:r>
              <a:rPr lang="en-US" sz="1400"/>
              <a:t>(</a:t>
            </a:r>
            <a:r>
              <a:rPr lang="en-US" sz="1400">
                <a:solidFill>
                  <a:schemeClr val="accent1"/>
                </a:solidFill>
              </a:rPr>
              <a:t>https://devmesh.intel.com-</a:t>
            </a:r>
            <a:r>
              <a:rPr lang="en-US" sz="1400"/>
              <a:t>&gt; member Programs)</a:t>
            </a:r>
            <a:endParaRPr lang="en-US" sz="25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A069E-7A6F-4BD9-B914-A79CBDBE4618}"/>
              </a:ext>
            </a:extLst>
          </p:cNvPr>
          <p:cNvSpPr txBox="1"/>
          <p:nvPr/>
        </p:nvSpPr>
        <p:spPr>
          <a:xfrm>
            <a:off x="4137797" y="1139391"/>
            <a:ext cx="2235543" cy="64346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Intel Clear Pro" charset="0"/>
                <a:ea typeface="Intel Clear Pro" charset="0"/>
                <a:cs typeface="Intel Clear Pro" charset="0"/>
                <a:sym typeface="Arial"/>
              </a:rPr>
              <a:t>Early Experiments, Prototypes, Testing &amp; 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57ECC2-25C5-4D5A-B1F5-5D2A0868AA75}"/>
              </a:ext>
            </a:extLst>
          </p:cNvPr>
          <p:cNvSpPr txBox="1"/>
          <p:nvPr/>
        </p:nvSpPr>
        <p:spPr>
          <a:xfrm>
            <a:off x="6440522" y="1139391"/>
            <a:ext cx="2404251" cy="64346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 Pro"/>
                <a:ea typeface="Intel Clear Pro" charset="0"/>
                <a:cs typeface="Intel Clear Pro" charset="0"/>
                <a:sym typeface="Arial"/>
              </a:rPr>
              <a:t> Spotlight</a:t>
            </a:r>
          </a:p>
        </p:txBody>
      </p:sp>
      <p:pic>
        <p:nvPicPr>
          <p:cNvPr id="7" name="Picture 2" descr="Image result for movidius compute stick">
            <a:extLst>
              <a:ext uri="{FF2B5EF4-FFF2-40B4-BE49-F238E27FC236}">
                <a16:creationId xmlns:a16="http://schemas.microsoft.com/office/drawing/2014/main" id="{CF467370-F27E-4CEA-A68A-0BB177AE9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51" y="2229701"/>
            <a:ext cx="1654445" cy="9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intel xeon scalable processors">
            <a:extLst>
              <a:ext uri="{FF2B5EF4-FFF2-40B4-BE49-F238E27FC236}">
                <a16:creationId xmlns:a16="http://schemas.microsoft.com/office/drawing/2014/main" id="{14F19855-4BBA-4E79-8426-97B4D0D4E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9" r="14999"/>
          <a:stretch/>
        </p:blipFill>
        <p:spPr bwMode="auto">
          <a:xfrm>
            <a:off x="2614998" y="3364763"/>
            <a:ext cx="1349471" cy="13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oculus">
            <a:extLst>
              <a:ext uri="{FF2B5EF4-FFF2-40B4-BE49-F238E27FC236}">
                <a16:creationId xmlns:a16="http://schemas.microsoft.com/office/drawing/2014/main" id="{0F8C1295-A99A-421C-8C1F-D40AB89A1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562" y="5014229"/>
            <a:ext cx="1660399" cy="9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nisha Biswas">
            <a:extLst>
              <a:ext uri="{FF2B5EF4-FFF2-40B4-BE49-F238E27FC236}">
                <a16:creationId xmlns:a16="http://schemas.microsoft.com/office/drawing/2014/main" id="{ACB73392-EE83-403D-B64B-DAC464F1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1" y="2241089"/>
            <a:ext cx="1029787" cy="102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eter Ma">
            <a:extLst>
              <a:ext uri="{FF2B5EF4-FFF2-40B4-BE49-F238E27FC236}">
                <a16:creationId xmlns:a16="http://schemas.microsoft.com/office/drawing/2014/main" id="{A9141467-C7B2-4118-8651-5DE4697F1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13" y="3504821"/>
            <a:ext cx="1112249" cy="111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Pedro Kayatt">
            <a:extLst>
              <a:ext uri="{FF2B5EF4-FFF2-40B4-BE49-F238E27FC236}">
                <a16:creationId xmlns:a16="http://schemas.microsoft.com/office/drawing/2014/main" id="{EADEC645-1A76-4EA2-BDC6-3F69EF345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41" y="4902913"/>
            <a:ext cx="1120843" cy="112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05F6372F-73A7-4B39-9BC0-3BEC2B92C537}"/>
              </a:ext>
            </a:extLst>
          </p:cNvPr>
          <p:cNvSpPr/>
          <p:nvPr/>
        </p:nvSpPr>
        <p:spPr>
          <a:xfrm>
            <a:off x="1921493" y="3535784"/>
            <a:ext cx="565272" cy="536013"/>
          </a:xfrm>
          <a:prstGeom prst="rightArrow">
            <a:avLst/>
          </a:prstGeom>
          <a:solidFill>
            <a:srgbClr val="00AEE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32B88C-FA6E-4213-AAF7-EFE12F0324D2}"/>
              </a:ext>
            </a:extLst>
          </p:cNvPr>
          <p:cNvSpPr txBox="1"/>
          <p:nvPr/>
        </p:nvSpPr>
        <p:spPr>
          <a:xfrm>
            <a:off x="2523895" y="1140124"/>
            <a:ext cx="1499725" cy="64346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252">
                    <a:lumMod val="75000"/>
                    <a:lumOff val="25000"/>
                  </a:srgbClr>
                </a:solidFill>
                <a:effectLst/>
                <a:uLnTx/>
                <a:uFillTx/>
                <a:latin typeface="Intel Clear Pro" charset="0"/>
                <a:ea typeface="Intel Clear Pro" charset="0"/>
                <a:cs typeface="Intel Clear Pro" charset="0"/>
              </a:rPr>
              <a:t>Access to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252">
                    <a:lumMod val="75000"/>
                    <a:lumOff val="25000"/>
                  </a:srgbClr>
                </a:solidFill>
                <a:effectLst/>
                <a:uLnTx/>
                <a:uFillTx/>
                <a:latin typeface="Intel Clear Pro" charset="0"/>
                <a:ea typeface="Intel Clear Pro" charset="0"/>
                <a:cs typeface="Intel Clear Pro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252">
                    <a:lumMod val="75000"/>
                    <a:lumOff val="25000"/>
                  </a:srgbClr>
                </a:solidFill>
                <a:effectLst/>
                <a:uLnTx/>
                <a:uFillTx/>
                <a:latin typeface="Intel Clear Pro" charset="0"/>
                <a:ea typeface="Intel Clear Pro" charset="0"/>
                <a:cs typeface="Intel Clear Pro" charset="0"/>
              </a:rPr>
              <a:t>Intel Hardware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252">
                    <a:lumMod val="75000"/>
                    <a:lumOff val="25000"/>
                  </a:srgbClr>
                </a:solidFill>
                <a:effectLst/>
                <a:uLnTx/>
                <a:uFillTx/>
                <a:latin typeface="Intel Clear Pro" charset="0"/>
                <a:ea typeface="Intel Clear Pro" charset="0"/>
                <a:cs typeface="Intel Clear Pro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252">
                    <a:lumMod val="75000"/>
                    <a:lumOff val="25000"/>
                  </a:srgbClr>
                </a:solidFill>
                <a:effectLst/>
                <a:uLnTx/>
                <a:uFillTx/>
                <a:latin typeface="Intel Clear Pro" charset="0"/>
                <a:ea typeface="Intel Clear Pro" charset="0"/>
                <a:cs typeface="Intel Clear Pro" charset="0"/>
              </a:rPr>
              <a:t>&amp; Intel Expertise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75825E-BCDB-49B7-A13B-980F0EF2CF6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584" t="4416" r="1336" b="-4416"/>
          <a:stretch/>
        </p:blipFill>
        <p:spPr>
          <a:xfrm>
            <a:off x="3964469" y="1782858"/>
            <a:ext cx="7763705" cy="476566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424632D-673F-422F-BE67-4BF7286F5917}"/>
              </a:ext>
            </a:extLst>
          </p:cNvPr>
          <p:cNvSpPr txBox="1"/>
          <p:nvPr/>
        </p:nvSpPr>
        <p:spPr>
          <a:xfrm>
            <a:off x="247810" y="1139391"/>
            <a:ext cx="1974871" cy="86603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Intel Clear Pro" charset="0"/>
                <a:ea typeface="Intel Clear Pro" charset="0"/>
                <a:cs typeface="Intel Clear Pro" charset="0"/>
                <a:sym typeface="Arial"/>
              </a:rPr>
              <a:t>Top Tier Experts Who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Intel Clear Pro" charset="0"/>
                <a:ea typeface="Intel Clear Pro" charset="0"/>
                <a:cs typeface="Intel Clear Pro" charset="0"/>
                <a:sym typeface="Arial"/>
              </a:rPr>
              <a:t>Innovate &amp; Like To Share Work Go under NDA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102F3-E6C4-4130-B9E7-4797EC67097E}"/>
              </a:ext>
            </a:extLst>
          </p:cNvPr>
          <p:cNvSpPr txBox="1"/>
          <p:nvPr/>
        </p:nvSpPr>
        <p:spPr>
          <a:xfrm>
            <a:off x="9480062" y="1115446"/>
            <a:ext cx="1974871" cy="38458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 Pro"/>
                <a:ea typeface="Intel Clear Pro" charset="0"/>
                <a:cs typeface="Intel Clear Pro" charset="0"/>
                <a:sym typeface="Arial"/>
              </a:rPr>
              <a:t>Speakerships &amp; Demos at Major conferences and Public Events</a:t>
            </a:r>
          </a:p>
        </p:txBody>
      </p:sp>
    </p:spTree>
    <p:extLst>
      <p:ext uri="{BB962C8B-B14F-4D97-AF65-F5344CB8AC3E}">
        <p14:creationId xmlns:p14="http://schemas.microsoft.com/office/powerpoint/2010/main" val="116282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D71576-0F90-487A-A977-A9DA0314AD29}"/>
              </a:ext>
            </a:extLst>
          </p:cNvPr>
          <p:cNvSpPr/>
          <p:nvPr/>
        </p:nvSpPr>
        <p:spPr>
          <a:xfrm>
            <a:off x="6704717" y="3429000"/>
            <a:ext cx="4880224" cy="2774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Display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EBD12-8681-4280-AA1C-2B58AD8D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Intel® Certified Instructors for oneAPI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9F96B-F07E-4860-A39B-99C5F917F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0397" y="3429000"/>
            <a:ext cx="4880224" cy="28875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cap="all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Instructor Qualifications: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bg1"/>
                </a:solidFill>
                <a:ea typeface="Intel Clear" panose="020B0604020203020204" pitchFamily="34" charset="0"/>
                <a:cs typeface="Intel Clear" panose="020B0604020203020204" pitchFamily="34" charset="0"/>
              </a:rPr>
              <a:t>Technical expertise and mastery of DPC++ language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bg1"/>
                </a:solidFill>
                <a:ea typeface="Intel Clear" panose="020B0604020203020204" pitchFamily="34" charset="0"/>
                <a:cs typeface="Intel Clear" panose="020B0604020203020204" pitchFamily="34" charset="0"/>
              </a:rPr>
              <a:t>Demonstrated teaching 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bg1"/>
                </a:solidFill>
                <a:ea typeface="Intel Clear" panose="020B0604020203020204" pitchFamily="34" charset="0"/>
                <a:cs typeface="Intel Clear" panose="020B0604020203020204" pitchFamily="34" charset="0"/>
              </a:rPr>
              <a:t>Ability to use Intel® DevCloud as a teaching tool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bg1"/>
                </a:solidFill>
                <a:ea typeface="Intel Clear" panose="020B0604020203020204" pitchFamily="34" charset="0"/>
                <a:cs typeface="Intel Clear" panose="020B0604020203020204" pitchFamily="34" charset="0"/>
              </a:rPr>
              <a:t>Successful completion of our hands-on workshops and assessments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4DEDC-BD54-437D-B71C-A46C1A9F4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3502844"/>
            <a:ext cx="5526640" cy="28136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/>
              <a:t>Connecting with an Intel® Certified Instructor:</a:t>
            </a:r>
          </a:p>
          <a:p>
            <a:r>
              <a:rPr lang="en-US"/>
              <a:t>64 instructors certified to teach Data Parallel C++ across 10 countries </a:t>
            </a:r>
          </a:p>
          <a:p>
            <a:r>
              <a:rPr lang="en-US"/>
              <a:t>Find your local expert here:</a:t>
            </a:r>
          </a:p>
          <a:p>
            <a:pPr lvl="1"/>
            <a:r>
              <a:rPr lang="en-US" sz="2600">
                <a:hlinkClick r:id="rId2"/>
              </a:rPr>
              <a:t>software.intel.com/oneAPI/training/certified-instructors</a:t>
            </a:r>
            <a:r>
              <a:rPr lang="en-US" sz="260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0D7A2-9CAA-475E-B774-F1990D03B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5360"/>
            <a:ext cx="10972800" cy="970437"/>
          </a:xfrm>
        </p:spPr>
        <p:txBody>
          <a:bodyPr/>
          <a:lstStyle/>
          <a:p>
            <a:r>
              <a:rPr lang="en-US"/>
              <a:t>Intel® Certified Instructors are endorsed by Intel to teach oneAPI topics creating a global network of oneAPI experts.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45D61BB-594F-406F-9CF4-B4E9124D0591}"/>
              </a:ext>
            </a:extLst>
          </p:cNvPr>
          <p:cNvSpPr txBox="1">
            <a:spLocks/>
          </p:cNvSpPr>
          <p:nvPr/>
        </p:nvSpPr>
        <p:spPr>
          <a:xfrm>
            <a:off x="324465" y="2458563"/>
            <a:ext cx="10972800" cy="970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IntelOne Display Regular" panose="020B0503020203020204" pitchFamily="34" charset="0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IntelOne Display Regular" panose="020B0503020203020204" pitchFamily="34" charset="0"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Display Light"/>
              </a:rPr>
              <a:t>Instructors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68B5"/>
                </a:solidFill>
                <a:effectLst/>
                <a:uLnTx/>
                <a:uFillTx/>
                <a:latin typeface="IntelOne Display Regular"/>
              </a:rPr>
              <a:t> </a:t>
            </a:r>
            <a:r>
              <a:rPr kumimoji="0" lang="en-US" sz="2200" b="0" i="1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Display Light"/>
              </a:rPr>
              <a:t>come from consulting companies &amp; solution providers in the Intel® oneAPI Technology Partner Program, academia and  the Software Innovator program.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F34647-81AA-45AD-BF1F-B72C850B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782" y="143279"/>
            <a:ext cx="1315159" cy="131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7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D71576-0F90-487A-A977-A9DA0314AD29}"/>
              </a:ext>
            </a:extLst>
          </p:cNvPr>
          <p:cNvSpPr/>
          <p:nvPr/>
        </p:nvSpPr>
        <p:spPr>
          <a:xfrm>
            <a:off x="6704717" y="3429000"/>
            <a:ext cx="4880224" cy="2774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Display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EBD12-8681-4280-AA1C-2B58AD8D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Intel® </a:t>
            </a:r>
            <a:r>
              <a:rPr lang="en-US" err="1"/>
              <a:t>oneAPI</a:t>
            </a:r>
            <a:r>
              <a:rPr lang="en-US"/>
              <a:t> Technology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9F96B-F07E-4860-A39B-99C5F917F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0397" y="3429001"/>
            <a:ext cx="4880224" cy="26561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cap="all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PARTNER Qualifications: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bg1"/>
                </a:solidFill>
                <a:ea typeface="Intel Clear" panose="020B0604020203020204" pitchFamily="34" charset="0"/>
                <a:cs typeface="Intel Clear" panose="020B0604020203020204" pitchFamily="34" charset="0"/>
              </a:rPr>
              <a:t>Expertise in parallel programming for CPU &amp; GPU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bg1"/>
                </a:solidFill>
                <a:ea typeface="Intel Clear" panose="020B0604020203020204" pitchFamily="34" charset="0"/>
                <a:cs typeface="Intel Clear" panose="020B0604020203020204" pitchFamily="34" charset="0"/>
              </a:rPr>
              <a:t>Provide consulting &amp; services such as porting applications, coding, tuning, code-modernization,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bg1"/>
                </a:solidFill>
                <a:ea typeface="Intel Clear" panose="020B0604020203020204" pitchFamily="34" charset="0"/>
                <a:cs typeface="Intel Clear" panose="020B0604020203020204" pitchFamily="34" charset="0"/>
              </a:rPr>
              <a:t>Successful completion of training portal and technical assessments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4DEDC-BD54-437D-B71C-A46C1A9F4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0999" y="3113314"/>
            <a:ext cx="6268037" cy="33854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/>
              <a:t>Connecting with an Intel® </a:t>
            </a:r>
            <a:r>
              <a:rPr lang="en-US" b="1" err="1"/>
              <a:t>oneAPI</a:t>
            </a:r>
            <a:r>
              <a:rPr lang="en-US" b="1"/>
              <a:t> Technology Partner:</a:t>
            </a:r>
          </a:p>
          <a:p>
            <a:r>
              <a:rPr lang="en-US"/>
              <a:t>19 companies in 10 countries </a:t>
            </a:r>
          </a:p>
          <a:p>
            <a:r>
              <a:rPr lang="en-US"/>
              <a:t>Certified on various programming models for HPC and AI using Intel </a:t>
            </a:r>
            <a:r>
              <a:rPr lang="en-US" err="1"/>
              <a:t>oneAPI</a:t>
            </a:r>
            <a:endParaRPr lang="en-US"/>
          </a:p>
          <a:p>
            <a:r>
              <a:rPr lang="en-US"/>
              <a:t>Find your local expert here:</a:t>
            </a:r>
          </a:p>
          <a:p>
            <a:pPr lvl="1"/>
            <a:r>
              <a:rPr lang="en-US" sz="2600"/>
              <a:t>software.intel.com/content/dam/develop/external/us/</a:t>
            </a:r>
            <a:r>
              <a:rPr lang="en-US" sz="2600" err="1"/>
              <a:t>en</a:t>
            </a:r>
            <a:r>
              <a:rPr lang="en-US" sz="2600"/>
              <a:t>/documents/pdf/intel-oneapi-tech-partners-v-1-0.pdf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0D7A2-9CAA-475E-B774-F1990D03B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1495360"/>
            <a:ext cx="11625943" cy="970437"/>
          </a:xfrm>
        </p:spPr>
        <p:txBody>
          <a:bodyPr/>
          <a:lstStyle/>
          <a:p>
            <a:r>
              <a:rPr lang="en-US"/>
              <a:t>Companies endorsed by Intel who provide services based on their Intel® </a:t>
            </a:r>
            <a:r>
              <a:rPr lang="en-US" err="1"/>
              <a:t>oneAPI</a:t>
            </a:r>
            <a:r>
              <a:rPr lang="en-US"/>
              <a:t> technical expertise to meet the business and technical needs of customers and the local developer community.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6F1384-96FF-4E8D-913D-703595A61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447" y="143279"/>
            <a:ext cx="1352081" cy="13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5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9839C-6F14-A441-8281-879773E01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272" y="2337173"/>
            <a:ext cx="10972801" cy="1091827"/>
          </a:xfrm>
        </p:spPr>
        <p:txBody>
          <a:bodyPr/>
          <a:lstStyle/>
          <a:p>
            <a:r>
              <a:rPr lang="en-US" sz="6000" dirty="0" err="1"/>
              <a:t>oneAPI</a:t>
            </a:r>
            <a:r>
              <a:rPr lang="en-US" sz="6000" dirty="0"/>
              <a:t> Toolkits </a:t>
            </a:r>
            <a:r>
              <a:rPr lang="en-US" sz="6000"/>
              <a:t>&amp; </a:t>
            </a:r>
            <a:r>
              <a:rPr lang="en-US" sz="6000" dirty="0"/>
              <a:t>Support</a:t>
            </a:r>
            <a:endParaRPr lang="en-US" sz="6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754AC5-3A61-42D4-BFE9-A9EC3ADEA62A}"/>
              </a:ext>
            </a:extLst>
          </p:cNvPr>
          <p:cNvSpPr txBox="1">
            <a:spLocks/>
          </p:cNvSpPr>
          <p:nvPr/>
        </p:nvSpPr>
        <p:spPr>
          <a:xfrm>
            <a:off x="5142881" y="5238139"/>
            <a:ext cx="6953639" cy="1233813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None/>
              <a:defRPr sz="24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300559" indent="-300559" algn="l" defTabSz="609585" rtl="0" eaLnBrk="1" latinLnBrk="0" hangingPunct="1">
              <a:spcBef>
                <a:spcPts val="1600"/>
              </a:spcBef>
              <a:buFont typeface="Wingdings" charset="2"/>
              <a:buChar char="§"/>
              <a:defRPr sz="2133" kern="1200" baseline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761981" indent="-304792" algn="l" defTabSz="609585" rtl="0" eaLnBrk="1" latinLnBrk="0" hangingPunct="1">
              <a:spcBef>
                <a:spcPts val="1067"/>
              </a:spcBef>
              <a:buFont typeface="Intel Clear" panose="020B0604020203020204" pitchFamily="34" charset="0"/>
              <a:buChar char="–"/>
              <a:defRPr sz="2133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1293252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867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758907" indent="-304792" algn="l" defTabSz="609585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867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C000"/>
                </a:solidFill>
              </a:rPr>
              <a:t>June 22, 2021</a:t>
            </a:r>
          </a:p>
          <a:p>
            <a:r>
              <a:rPr lang="en-US" dirty="0">
                <a:solidFill>
                  <a:srgbClr val="FFC000"/>
                </a:solidFill>
              </a:rPr>
              <a:t>Pranati Tewari, Mike Lee</a:t>
            </a:r>
          </a:p>
        </p:txBody>
      </p:sp>
    </p:spTree>
    <p:extLst>
      <p:ext uri="{BB962C8B-B14F-4D97-AF65-F5344CB8AC3E}">
        <p14:creationId xmlns:p14="http://schemas.microsoft.com/office/powerpoint/2010/main" val="24051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!!m&amp;f">
            <a:extLst>
              <a:ext uri="{FF2B5EF4-FFF2-40B4-BE49-F238E27FC236}">
                <a16:creationId xmlns:a16="http://schemas.microsoft.com/office/drawing/2014/main" id="{1BB8CBC8-9331-0E42-8B0F-76C35E962A93}"/>
              </a:ext>
            </a:extLst>
          </p:cNvPr>
          <p:cNvSpPr/>
          <p:nvPr/>
        </p:nvSpPr>
        <p:spPr>
          <a:xfrm>
            <a:off x="679939" y="1917693"/>
            <a:ext cx="10728908" cy="1020280"/>
          </a:xfrm>
          <a:prstGeom prst="rect">
            <a:avLst/>
          </a:prstGeom>
          <a:gradFill flip="none" rotWithShape="1">
            <a:gsLst>
              <a:gs pos="98000">
                <a:srgbClr val="D3D8EB">
                  <a:alpha val="54000"/>
                  <a:lumMod val="25000"/>
                  <a:lumOff val="75000"/>
                </a:srgbClr>
              </a:gs>
              <a:gs pos="62000">
                <a:srgbClr val="D3D8EB">
                  <a:alpha val="30000"/>
                  <a:lumMod val="60000"/>
                  <a:lumOff val="40000"/>
                </a:srgbClr>
              </a:gs>
              <a:gs pos="23000">
                <a:srgbClr val="ECF3FC">
                  <a:lumMod val="81000"/>
                  <a:lumOff val="19000"/>
                  <a:alpha val="74000"/>
                </a:srgbClr>
              </a:gs>
            </a:gsLst>
            <a:lin ang="1800000" scaled="0"/>
            <a:tileRect/>
          </a:gradFill>
          <a:ln w="12700" cap="flat">
            <a:gradFill flip="none" rotWithShape="1">
              <a:gsLst>
                <a:gs pos="0">
                  <a:schemeClr val="tx1">
                    <a:lumMod val="75000"/>
                    <a:lumOff val="25000"/>
                    <a:alpha val="18000"/>
                  </a:schemeClr>
                </a:gs>
                <a:gs pos="100000">
                  <a:schemeClr val="bg1">
                    <a:alpha val="96000"/>
                  </a:schemeClr>
                </a:gs>
              </a:gsLst>
              <a:lin ang="2700000" scaled="1"/>
              <a:tileRect/>
            </a:gra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240000" rIns="50800" bIns="50800" numCol="1" spcCol="38100" rtlCol="0" anchor="t">
            <a:noAutofit/>
          </a:bodyPr>
          <a:lstStyle/>
          <a:p>
            <a:pPr marL="0" marR="0" lvl="0" indent="0" algn="ctr" defTabSz="82545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IntelOne Display" panose="020B0503020203020204" pitchFamily="34" charset="77"/>
              <a:ea typeface="Helvetica Neue Medium"/>
              <a:cs typeface="Helvetica Neue Medium"/>
              <a:sym typeface="Helvetica Neue Medium"/>
            </a:endParaRPr>
          </a:p>
          <a:p>
            <a:pPr marL="0" marR="0" lvl="0" indent="0" algn="ctr" defTabSz="82545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IntelOne Display" panose="020B0503020203020204" pitchFamily="34" charset="77"/>
              <a:ea typeface="Helvetica Neue Medium"/>
              <a:cs typeface="Helvetica Neue Medium"/>
              <a:sym typeface="Helvetica Neue Medium"/>
            </a:endParaRPr>
          </a:p>
          <a:p>
            <a:pPr marL="0" marR="0" lvl="0" indent="0" algn="ctr" defTabSz="82545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IntelOne Display" panose="020B0503020203020204" pitchFamily="34" charset="77"/>
              <a:ea typeface="Helvetica Neue Medium"/>
              <a:cs typeface="Helvetica Neue Medium"/>
              <a:sym typeface="Helvetica Neue Medium"/>
            </a:endParaRPr>
          </a:p>
          <a:p>
            <a:pPr marL="0" marR="0" lvl="0" indent="0" algn="ctr" defTabSz="82545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IntelOne Display" panose="020B0503020203020204" pitchFamily="34" charset="77"/>
              <a:ea typeface="Helvetica Neue Medium"/>
              <a:cs typeface="Helvetica Neue Medium"/>
              <a:sym typeface="Helvetica Neue Medium"/>
            </a:endParaRPr>
          </a:p>
          <a:p>
            <a:pPr marL="0" marR="0" lvl="0" indent="0" algn="ctr" defTabSz="82545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IntelOne Display" panose="020B0503020203020204" pitchFamily="34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m&amp;f">
            <a:extLst>
              <a:ext uri="{FF2B5EF4-FFF2-40B4-BE49-F238E27FC236}">
                <a16:creationId xmlns:a16="http://schemas.microsoft.com/office/drawing/2014/main" id="{A2F5007E-6A77-452C-842D-516EDA6C0CDA}"/>
              </a:ext>
            </a:extLst>
          </p:cNvPr>
          <p:cNvSpPr/>
          <p:nvPr/>
        </p:nvSpPr>
        <p:spPr>
          <a:xfrm>
            <a:off x="688259" y="2937974"/>
            <a:ext cx="10728908" cy="1793440"/>
          </a:xfrm>
          <a:prstGeom prst="rect">
            <a:avLst/>
          </a:prstGeom>
          <a:gradFill flip="none" rotWithShape="1">
            <a:gsLst>
              <a:gs pos="98000">
                <a:srgbClr val="D3D8EB">
                  <a:alpha val="54000"/>
                  <a:lumMod val="25000"/>
                  <a:lumOff val="75000"/>
                </a:srgbClr>
              </a:gs>
              <a:gs pos="62000">
                <a:srgbClr val="D3D8EB">
                  <a:alpha val="30000"/>
                  <a:lumMod val="60000"/>
                  <a:lumOff val="40000"/>
                </a:srgbClr>
              </a:gs>
              <a:gs pos="23000">
                <a:srgbClr val="ECF3FC">
                  <a:lumMod val="81000"/>
                  <a:lumOff val="19000"/>
                  <a:alpha val="74000"/>
                </a:srgbClr>
              </a:gs>
            </a:gsLst>
            <a:lin ang="1800000" scaled="0"/>
            <a:tileRect/>
          </a:gradFill>
          <a:ln w="12700" cap="flat">
            <a:gradFill flip="none" rotWithShape="1">
              <a:gsLst>
                <a:gs pos="0">
                  <a:schemeClr val="tx1">
                    <a:lumMod val="75000"/>
                    <a:lumOff val="25000"/>
                    <a:alpha val="18000"/>
                  </a:schemeClr>
                </a:gs>
                <a:gs pos="100000">
                  <a:schemeClr val="bg1">
                    <a:alpha val="96000"/>
                  </a:schemeClr>
                </a:gs>
              </a:gsLst>
              <a:lin ang="2700000" scaled="1"/>
              <a:tileRect/>
            </a:gra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240000" rIns="50800" bIns="50800" numCol="1" spcCol="38100" rtlCol="0" anchor="t">
            <a:noAutofit/>
          </a:bodyPr>
          <a:lstStyle/>
          <a:p>
            <a:pPr marL="0" marR="0" lvl="0" indent="0" algn="ctr" defTabSz="82545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IntelOne Display" panose="020B0503020203020204" pitchFamily="34" charset="77"/>
              <a:ea typeface="Helvetica Neue Medium"/>
              <a:cs typeface="Helvetica Neue Medium"/>
              <a:sym typeface="Helvetica Neue Medium"/>
            </a:endParaRPr>
          </a:p>
          <a:p>
            <a:pPr marL="0" marR="0" lvl="0" indent="0" algn="ctr" defTabSz="82545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IntelOne Display" panose="020B0503020203020204" pitchFamily="34" charset="77"/>
              <a:ea typeface="Helvetica Neue Medium"/>
              <a:cs typeface="Helvetica Neue Medium"/>
              <a:sym typeface="Helvetica Neue Medium"/>
            </a:endParaRPr>
          </a:p>
          <a:p>
            <a:pPr marL="0" marR="0" lvl="0" indent="0" algn="ctr" defTabSz="82545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IntelOne Display" panose="020B0503020203020204" pitchFamily="34" charset="77"/>
              <a:ea typeface="Helvetica Neue Medium"/>
              <a:cs typeface="Helvetica Neue Medium"/>
              <a:sym typeface="Helvetica Neue Medium"/>
            </a:endParaRPr>
          </a:p>
          <a:p>
            <a:pPr marL="0" marR="0" lvl="0" indent="0" algn="ctr" defTabSz="82545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IntelOne Display" panose="020B0503020203020204" pitchFamily="34" charset="77"/>
              <a:ea typeface="Helvetica Neue Medium"/>
              <a:cs typeface="Helvetica Neue Medium"/>
              <a:sym typeface="Helvetica Neue Medium"/>
            </a:endParaRPr>
          </a:p>
          <a:p>
            <a:pPr marL="0" marR="0" lvl="0" indent="0" algn="ctr" defTabSz="82545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IntelOne Display" panose="020B0503020203020204" pitchFamily="34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BD61BE-F644-A840-B06F-E70CC1FBC564}"/>
              </a:ext>
            </a:extLst>
          </p:cNvPr>
          <p:cNvSpPr/>
          <p:nvPr/>
        </p:nvSpPr>
        <p:spPr>
          <a:xfrm>
            <a:off x="689007" y="3238307"/>
            <a:ext cx="2589117" cy="892552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marL="0" marR="0" lvl="0" indent="0" algn="l" defTabSz="825458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3781FF">
                        <a:lumMod val="60000"/>
                      </a:srgbClr>
                    </a:gs>
                    <a:gs pos="70000">
                      <a:srgbClr val="002B76"/>
                    </a:gs>
                  </a:gsLst>
                  <a:lin ang="3600000" scaled="0"/>
                  <a:tileRect/>
                </a:gradFill>
                <a:effectLst/>
                <a:uLnTx/>
                <a:uFillTx/>
                <a:latin typeface="IntelOne Display" panose="020B0503020203020204" pitchFamily="34" charset="77"/>
                <a:ea typeface="Intel Clear" panose="020B0604020203020204" pitchFamily="34" charset="0"/>
                <a:cs typeface="Intel Clear" panose="020B0604020203020204" pitchFamily="34" charset="0"/>
                <a:sym typeface="Intel Clear Light"/>
              </a:rPr>
              <a:t>Add-on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3781FF">
                        <a:lumMod val="60000"/>
                      </a:srgbClr>
                    </a:gs>
                    <a:gs pos="70000">
                      <a:srgbClr val="002B76"/>
                    </a:gs>
                  </a:gsLst>
                  <a:lin ang="3600000" scaled="0"/>
                  <a:tileRect/>
                </a:gradFill>
                <a:effectLst/>
                <a:uLnTx/>
                <a:uFillTx/>
                <a:latin typeface="IntelOne Display Medium" panose="020B0503020203020204" pitchFamily="34" charset="77"/>
                <a:ea typeface="Intel Clear" panose="020B0604020203020204" pitchFamily="34" charset="0"/>
                <a:cs typeface="Intel Clear" panose="020B0604020203020204" pitchFamily="34" charset="0"/>
                <a:sym typeface="Intel Clear Light"/>
              </a:rPr>
              <a:t>Domain-specific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3781FF">
                        <a:lumMod val="60000"/>
                      </a:srgbClr>
                    </a:gs>
                    <a:gs pos="70000">
                      <a:srgbClr val="002B76"/>
                    </a:gs>
                  </a:gsLst>
                  <a:lin ang="3600000" scaled="0"/>
                  <a:tileRect/>
                </a:gradFill>
                <a:effectLst/>
                <a:uLnTx/>
                <a:uFillTx/>
                <a:latin typeface="IntelOne Display" panose="020B0503020203020204" pitchFamily="34" charset="77"/>
                <a:ea typeface="Intel Clear" panose="020B0604020203020204" pitchFamily="34" charset="0"/>
                <a:cs typeface="Intel Clear" panose="020B0604020203020204" pitchFamily="34" charset="0"/>
                <a:sym typeface="Intel Clear Light"/>
              </a:rPr>
              <a:t>Toolkits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439C6FD-5629-6047-93F7-22FCFCA0F730}"/>
              </a:ext>
            </a:extLst>
          </p:cNvPr>
          <p:cNvSpPr/>
          <p:nvPr/>
        </p:nvSpPr>
        <p:spPr>
          <a:xfrm>
            <a:off x="895479" y="1894016"/>
            <a:ext cx="960028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458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3781FF">
                        <a:lumMod val="60000"/>
                      </a:srgbClr>
                    </a:gs>
                    <a:gs pos="70000">
                      <a:srgbClr val="002B76"/>
                    </a:gs>
                  </a:gsLst>
                  <a:lin ang="3600000" scaled="0"/>
                  <a:tileRect/>
                </a:gradFill>
                <a:effectLst/>
                <a:uLnTx/>
                <a:uFillTx/>
                <a:latin typeface="IntelOne Display" panose="020B0503020203020204"/>
                <a:ea typeface="Intel Clear" panose="020B0604020203020204" pitchFamily="34" charset="0"/>
                <a:cs typeface="Intel Clear" panose="020B0604020203020204" pitchFamily="34" charset="0"/>
                <a:sym typeface="Intel Clear Light"/>
              </a:rPr>
              <a:t>Intel</a:t>
            </a:r>
            <a:r>
              <a:rPr kumimoji="0" lang="en-US" sz="2800" b="0" i="0" u="none" strike="noStrike" kern="0" cap="none" spc="0" normalizeH="0" baseline="30000" noProof="0">
                <a:ln>
                  <a:noFill/>
                </a:ln>
                <a:gradFill flip="none" rotWithShape="1">
                  <a:gsLst>
                    <a:gs pos="0">
                      <a:srgbClr val="3781FF">
                        <a:lumMod val="60000"/>
                      </a:srgbClr>
                    </a:gs>
                    <a:gs pos="70000">
                      <a:srgbClr val="002B76"/>
                    </a:gs>
                  </a:gsLst>
                  <a:lin ang="3600000" scaled="0"/>
                  <a:tileRect/>
                </a:gradFill>
                <a:effectLst/>
                <a:uLnTx/>
                <a:uFillTx/>
                <a:latin typeface="IntelOne Display" panose="020B0503020203020204"/>
                <a:ea typeface="Intel Clear" panose="020B0604020203020204" pitchFamily="34" charset="0"/>
                <a:cs typeface="Intel Clear" panose="020B0604020203020204" pitchFamily="34" charset="0"/>
                <a:sym typeface="Intel Clear Light"/>
              </a:rPr>
              <a:t>®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3781FF">
                        <a:lumMod val="60000"/>
                      </a:srgbClr>
                    </a:gs>
                    <a:gs pos="70000">
                      <a:srgbClr val="002B76"/>
                    </a:gs>
                  </a:gsLst>
                  <a:lin ang="3600000" scaled="0"/>
                  <a:tileRect/>
                </a:gradFill>
                <a:effectLst/>
                <a:uLnTx/>
                <a:uFillTx/>
                <a:latin typeface="IntelOne Display" panose="020B0503020203020204"/>
                <a:ea typeface="Intel Clear" panose="020B0604020203020204" pitchFamily="34" charset="0"/>
                <a:cs typeface="Intel Clear" panose="020B0604020203020204" pitchFamily="34" charset="0"/>
                <a:sym typeface="Intel Clear Light"/>
              </a:rPr>
              <a:t> oneAPI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3781FF">
                        <a:lumMod val="60000"/>
                      </a:srgbClr>
                    </a:gs>
                    <a:gs pos="70000">
                      <a:srgbClr val="002B76"/>
                    </a:gs>
                  </a:gsLst>
                  <a:lin ang="3600000" scaled="0"/>
                  <a:tileRect/>
                </a:gradFill>
                <a:effectLst/>
                <a:uLnTx/>
                <a:uFillTx/>
                <a:latin typeface="IntelOne Display Medium" panose="020B0503020203020204" pitchFamily="34" charset="77"/>
                <a:ea typeface="Intel Clear" panose="020B0604020203020204" pitchFamily="34" charset="0"/>
                <a:cs typeface="Intel Clear" panose="020B0604020203020204" pitchFamily="34" charset="0"/>
                <a:sym typeface="Intel Clear Light"/>
              </a:rPr>
              <a:t>Base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3781FF">
                        <a:lumMod val="60000"/>
                      </a:srgbClr>
                    </a:gs>
                    <a:gs pos="70000">
                      <a:srgbClr val="002B76"/>
                    </a:gs>
                  </a:gsLst>
                  <a:lin ang="3600000" scaled="0"/>
                  <a:tileRect/>
                </a:gradFill>
                <a:effectLst/>
                <a:uLnTx/>
                <a:uFillTx/>
                <a:latin typeface="IntelOne Display" panose="020B0503020203020204" pitchFamily="34" charset="77"/>
                <a:ea typeface="Intel Clear" panose="020B0604020203020204" pitchFamily="34" charset="0"/>
                <a:cs typeface="Intel Clear" panose="020B0604020203020204" pitchFamily="34" charset="0"/>
                <a:sym typeface="Intel Clear Light"/>
              </a:rPr>
              <a:t> Toolkit</a:t>
            </a:r>
          </a:p>
        </p:txBody>
      </p:sp>
      <p:sp>
        <p:nvSpPr>
          <p:cNvPr id="39" name="Title 5">
            <a:extLst>
              <a:ext uri="{FF2B5EF4-FFF2-40B4-BE49-F238E27FC236}">
                <a16:creationId xmlns:a16="http://schemas.microsoft.com/office/drawing/2014/main" id="{147C1935-2E9D-4EC3-917D-53ADE61D752A}"/>
              </a:ext>
            </a:extLst>
          </p:cNvPr>
          <p:cNvSpPr txBox="1">
            <a:spLocks/>
          </p:cNvSpPr>
          <p:nvPr/>
        </p:nvSpPr>
        <p:spPr>
          <a:xfrm>
            <a:off x="670584" y="606408"/>
            <a:ext cx="9352801" cy="670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chemeClr val="bg2"/>
                </a:solidFill>
                <a:uFillTx/>
                <a:latin typeface="IntelOne Display Light" panose="020B0403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Display Light" panose="020B0403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Intel</a:t>
            </a:r>
            <a:r>
              <a:rPr kumimoji="0" lang="en-US" sz="3600" b="0" i="0" u="none" strike="noStrike" kern="0" cap="none" spc="0" normalizeH="0" baseline="3000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Display Light" panose="020B0403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®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Display Light" panose="020B0403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 oneAPI Toolkits</a:t>
            </a:r>
          </a:p>
          <a:p>
            <a:pPr marL="0" marR="0" lvl="0" indent="0" algn="l" defTabSz="609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Display Medium" panose="020B0703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A complete set of proven developer tools expanded from CPU to XPU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4013EA-5381-4F43-9046-9B1017529BBE}"/>
              </a:ext>
            </a:extLst>
          </p:cNvPr>
          <p:cNvSpPr txBox="1"/>
          <p:nvPr/>
        </p:nvSpPr>
        <p:spPr>
          <a:xfrm>
            <a:off x="688259" y="2579115"/>
            <a:ext cx="8632722" cy="196062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A core set of high-performance tools for building C++, Data Parallel C++ applications &amp; oneAPI library-based applications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B95D992-2EA3-4686-BB96-772E5F9E6394}"/>
              </a:ext>
            </a:extLst>
          </p:cNvPr>
          <p:cNvSpPr txBox="1"/>
          <p:nvPr/>
        </p:nvSpPr>
        <p:spPr>
          <a:xfrm>
            <a:off x="8931910" y="3937047"/>
            <a:ext cx="2221643" cy="28530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Intel® oneAPI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C7FD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Rendering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Toolkit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F7B9F53-9D0A-4454-80D7-A0C599E3D861}"/>
              </a:ext>
            </a:extLst>
          </p:cNvPr>
          <p:cNvSpPr txBox="1"/>
          <p:nvPr/>
        </p:nvSpPr>
        <p:spPr>
          <a:xfrm>
            <a:off x="8931910" y="4315639"/>
            <a:ext cx="2311410" cy="33421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68B5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Create performant, high-fidelity visualization applications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DE77AF0-4347-4820-B3FD-E0B6763D3E7B}"/>
              </a:ext>
            </a:extLst>
          </p:cNvPr>
          <p:cNvSpPr txBox="1"/>
          <p:nvPr/>
        </p:nvSpPr>
        <p:spPr>
          <a:xfrm>
            <a:off x="4687785" y="3156392"/>
            <a:ext cx="2490595" cy="19261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Intel® oneAPI Tools for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C7FD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HPC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2B95D51-862F-4734-985C-0F8D21FF165F}"/>
              </a:ext>
            </a:extLst>
          </p:cNvPr>
          <p:cNvSpPr txBox="1"/>
          <p:nvPr/>
        </p:nvSpPr>
        <p:spPr>
          <a:xfrm>
            <a:off x="4703304" y="3394542"/>
            <a:ext cx="2323718" cy="34441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68B5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Deliver fast Fortran, OpenMP &amp; MPI applications that scale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23F86A0-224F-43D5-BDB7-18176708B452}"/>
              </a:ext>
            </a:extLst>
          </p:cNvPr>
          <p:cNvSpPr txBox="1"/>
          <p:nvPr/>
        </p:nvSpPr>
        <p:spPr>
          <a:xfrm>
            <a:off x="8931910" y="3163467"/>
            <a:ext cx="2221643" cy="23475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Intel® oneAPI Tools for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C7FD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IoT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EC71ECC-0AF3-4CE0-A213-33DDF5E8F4B3}"/>
              </a:ext>
            </a:extLst>
          </p:cNvPr>
          <p:cNvSpPr txBox="1"/>
          <p:nvPr/>
        </p:nvSpPr>
        <p:spPr>
          <a:xfrm>
            <a:off x="8912353" y="3409800"/>
            <a:ext cx="2260344" cy="30073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68B5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Build efficient, reliable solutions that run at network’s edge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04E1ED8-03C5-482D-84EF-B5B357A11169}"/>
              </a:ext>
            </a:extLst>
          </p:cNvPr>
          <p:cNvSpPr txBox="1"/>
          <p:nvPr/>
        </p:nvSpPr>
        <p:spPr>
          <a:xfrm>
            <a:off x="4720908" y="3933200"/>
            <a:ext cx="2781041" cy="321159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20" normalizeH="0" baseline="0" noProof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Intel® oneAPI </a:t>
            </a:r>
            <a:r>
              <a:rPr kumimoji="0" lang="en-US" sz="1400" b="1" i="0" u="none" strike="noStrike" kern="1200" cap="none" spc="-20" normalizeH="0" baseline="0" noProof="0">
                <a:ln>
                  <a:noFill/>
                </a:ln>
                <a:solidFill>
                  <a:srgbClr val="00C7FD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AI Analytics </a:t>
            </a:r>
            <a:r>
              <a:rPr kumimoji="0" lang="en-US" sz="1400" b="1" i="0" u="none" strike="noStrike" kern="1200" cap="none" spc="-20" normalizeH="0" baseline="0" noProof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Toolkit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5660B7E-2A7F-49F5-A538-531EA550BBF8}"/>
              </a:ext>
            </a:extLst>
          </p:cNvPr>
          <p:cNvSpPr txBox="1"/>
          <p:nvPr/>
        </p:nvSpPr>
        <p:spPr>
          <a:xfrm>
            <a:off x="4703304" y="4159661"/>
            <a:ext cx="2572701" cy="52986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68B5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Accelerate machine learning &amp; data science pipelines with optimized DL frameworks &amp; high-performing Python libraries</a:t>
            </a:r>
          </a:p>
        </p:txBody>
      </p:sp>
      <p:pic>
        <p:nvPicPr>
          <p:cNvPr id="72" name="Picture 71" descr="Logo&#10;&#10;Description automatically generated">
            <a:extLst>
              <a:ext uri="{FF2B5EF4-FFF2-40B4-BE49-F238E27FC236}">
                <a16:creationId xmlns:a16="http://schemas.microsoft.com/office/drawing/2014/main" id="{42DFF5F8-D3EC-4D95-A39E-988DA76B98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754" y="340740"/>
            <a:ext cx="1075175" cy="940779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9EDE75FF-6D8C-4994-859E-B6EFAB3B5A09}"/>
              </a:ext>
            </a:extLst>
          </p:cNvPr>
          <p:cNvSpPr txBox="1"/>
          <p:nvPr/>
        </p:nvSpPr>
        <p:spPr>
          <a:xfrm>
            <a:off x="1035953" y="2284013"/>
            <a:ext cx="9459811" cy="26765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C7FD"/>
                </a:solidFill>
                <a:effectLst/>
                <a:uLnTx/>
                <a:uFillTx/>
                <a:latin typeface="IntelOne Display Medium" panose="020B0503020203020204" pitchFamily="34" charset="77"/>
                <a:ea typeface="Helvetica Neue"/>
                <a:cs typeface="Helvetica Neue"/>
                <a:sym typeface="Helvetica Neue"/>
              </a:rPr>
              <a:t>Native Code Developers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C7FD"/>
              </a:solidFill>
              <a:effectLst/>
              <a:uLnTx/>
              <a:uFillTx/>
              <a:latin typeface="IntelOne Display Medium" panose="020B0503020203020204" pitchFamily="34" charset="77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895139E-E03D-4DED-A6B8-B8DD476EBA6B}"/>
              </a:ext>
            </a:extLst>
          </p:cNvPr>
          <p:cNvSpPr txBox="1"/>
          <p:nvPr/>
        </p:nvSpPr>
        <p:spPr>
          <a:xfrm>
            <a:off x="762809" y="4094444"/>
            <a:ext cx="2589118" cy="25050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C7FD"/>
                </a:solidFill>
                <a:effectLst/>
                <a:uLnTx/>
                <a:uFillTx/>
                <a:latin typeface="IntelOne Display Medium" panose="020B0503020203020204" pitchFamily="34" charset="77"/>
                <a:ea typeface="Helvetica Neue"/>
                <a:cs typeface="Helvetica Neue"/>
                <a:sym typeface="Helvetica Neue"/>
              </a:rPr>
              <a:t>Specialized Workloads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C7FD"/>
              </a:solidFill>
              <a:effectLst/>
              <a:uLnTx/>
              <a:uFillTx/>
              <a:latin typeface="IntelOne Display Medium" panose="020B0503020203020204" pitchFamily="34" charset="77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7D0791B-A381-4AA3-858D-B6BB20E391A3}"/>
              </a:ext>
            </a:extLst>
          </p:cNvPr>
          <p:cNvSpPr txBox="1"/>
          <p:nvPr/>
        </p:nvSpPr>
        <p:spPr>
          <a:xfrm>
            <a:off x="831981" y="6256288"/>
            <a:ext cx="376951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Intel® oneAPI Toolkits 2021.2 in early March - Intel Confidential</a:t>
            </a:r>
          </a:p>
        </p:txBody>
      </p:sp>
      <p:sp>
        <p:nvSpPr>
          <p:cNvPr id="5" name="!!m&amp;f">
            <a:extLst>
              <a:ext uri="{FF2B5EF4-FFF2-40B4-BE49-F238E27FC236}">
                <a16:creationId xmlns:a16="http://schemas.microsoft.com/office/drawing/2014/main" id="{BA708F8C-C3B9-044C-829D-9F170529DDC8}"/>
              </a:ext>
            </a:extLst>
          </p:cNvPr>
          <p:cNvSpPr/>
          <p:nvPr/>
        </p:nvSpPr>
        <p:spPr>
          <a:xfrm>
            <a:off x="680416" y="4727321"/>
            <a:ext cx="10729345" cy="992881"/>
          </a:xfrm>
          <a:prstGeom prst="rect">
            <a:avLst/>
          </a:prstGeom>
          <a:gradFill flip="none" rotWithShape="1">
            <a:gsLst>
              <a:gs pos="98000">
                <a:srgbClr val="D3D8EB">
                  <a:alpha val="54000"/>
                  <a:lumMod val="25000"/>
                  <a:lumOff val="75000"/>
                </a:srgbClr>
              </a:gs>
              <a:gs pos="62000">
                <a:srgbClr val="D3D8EB">
                  <a:alpha val="30000"/>
                  <a:lumMod val="60000"/>
                  <a:lumOff val="40000"/>
                </a:srgbClr>
              </a:gs>
              <a:gs pos="23000">
                <a:srgbClr val="ECF3FC">
                  <a:lumMod val="81000"/>
                  <a:lumOff val="19000"/>
                  <a:alpha val="74000"/>
                </a:srgbClr>
              </a:gs>
            </a:gsLst>
            <a:lin ang="1800000" scaled="0"/>
            <a:tileRect/>
          </a:gradFill>
          <a:ln w="12700" cap="flat">
            <a:gradFill flip="none" rotWithShape="1">
              <a:gsLst>
                <a:gs pos="0">
                  <a:schemeClr val="tx1">
                    <a:lumMod val="75000"/>
                    <a:lumOff val="25000"/>
                    <a:alpha val="18000"/>
                  </a:schemeClr>
                </a:gs>
                <a:gs pos="100000">
                  <a:schemeClr val="bg1">
                    <a:alpha val="96000"/>
                  </a:schemeClr>
                </a:gs>
              </a:gsLst>
              <a:lin ang="2700000" scaled="1"/>
              <a:tileRect/>
            </a:gra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240000" rIns="50800" bIns="50800" numCol="1" spcCol="38100" rtlCol="0" anchor="t">
            <a:noAutofit/>
          </a:bodyPr>
          <a:lstStyle/>
          <a:p>
            <a:pPr marL="0" marR="0" lvl="0" indent="0" algn="ctr" defTabSz="82545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IntelOne Display" panose="020B0503020203020204" pitchFamily="34" charset="77"/>
              <a:ea typeface="Helvetica Neue Medium"/>
              <a:cs typeface="Helvetica Neue Medium"/>
              <a:sym typeface="Helvetica Neue Medium"/>
            </a:endParaRPr>
          </a:p>
          <a:p>
            <a:pPr marL="0" marR="0" lvl="0" indent="0" algn="ctr" defTabSz="82545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IntelOne Display" panose="020B0503020203020204" pitchFamily="34" charset="77"/>
              <a:ea typeface="Helvetica Neue Medium"/>
              <a:cs typeface="Helvetica Neue Medium"/>
              <a:sym typeface="Helvetica Neue Medium"/>
            </a:endParaRPr>
          </a:p>
          <a:p>
            <a:pPr marL="0" marR="0" lvl="0" indent="0" algn="ctr" defTabSz="82545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IntelOne Display" panose="020B0503020203020204" pitchFamily="34" charset="77"/>
              <a:ea typeface="Helvetica Neue Medium"/>
              <a:cs typeface="Helvetica Neue Medium"/>
              <a:sym typeface="Helvetica Neue Medium"/>
            </a:endParaRPr>
          </a:p>
          <a:p>
            <a:pPr marL="0" marR="0" lvl="0" indent="0" algn="ctr" defTabSz="82545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IntelOne Display" panose="020B0503020203020204" pitchFamily="34" charset="77"/>
              <a:ea typeface="Helvetica Neue Medium"/>
              <a:cs typeface="Helvetica Neue Medium"/>
              <a:sym typeface="Helvetica Neue Medium"/>
            </a:endParaRPr>
          </a:p>
          <a:p>
            <a:pPr marL="0" marR="0" lvl="0" indent="0" algn="ctr" defTabSz="82545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IntelOne Display" panose="020B0503020203020204" pitchFamily="34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1727C8C-3E26-3E41-BEBB-CA6ABF036F38}"/>
              </a:ext>
            </a:extLst>
          </p:cNvPr>
          <p:cNvSpPr/>
          <p:nvPr/>
        </p:nvSpPr>
        <p:spPr>
          <a:xfrm>
            <a:off x="762808" y="4778429"/>
            <a:ext cx="3382559" cy="69326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825458" rtl="0" eaLnBrk="1" fontAlgn="auto" latinLnBrk="0" hangingPunc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3781FF">
                        <a:lumMod val="60000"/>
                      </a:srgbClr>
                    </a:gs>
                    <a:gs pos="70000">
                      <a:srgbClr val="002B76"/>
                    </a:gs>
                  </a:gsLst>
                  <a:lin ang="3600000" scaled="0"/>
                  <a:tileRect/>
                </a:gradFill>
                <a:effectLst/>
                <a:uLnTx/>
                <a:uFillTx/>
                <a:latin typeface="IntelOne Display" panose="020B0503020203020204" pitchFamily="34" charset="77"/>
                <a:ea typeface="Intel Clear" panose="020B0604020203020204" pitchFamily="34" charset="0"/>
                <a:cs typeface="Intel Clear" panose="020B0604020203020204" pitchFamily="34" charset="0"/>
                <a:sym typeface="Intel Clear Light"/>
              </a:rPr>
              <a:t>Toolkit </a:t>
            </a:r>
          </a:p>
          <a:p>
            <a:pPr marL="0" marR="0" lvl="0" indent="0" algn="l" defTabSz="825458" rtl="0" eaLnBrk="1" fontAlgn="auto" latinLnBrk="0" hangingPunc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3781FF">
                        <a:lumMod val="60000"/>
                      </a:srgbClr>
                    </a:gs>
                    <a:gs pos="70000">
                      <a:srgbClr val="002B76"/>
                    </a:gs>
                  </a:gsLst>
                  <a:lin ang="3600000" scaled="0"/>
                  <a:tileRect/>
                </a:gradFill>
                <a:effectLst/>
                <a:uLnTx/>
                <a:uFillTx/>
                <a:latin typeface="IntelOne Display Medium" panose="020B0503020203020204" pitchFamily="34" charset="77"/>
                <a:ea typeface="Intel Clear" panose="020B0604020203020204" pitchFamily="34" charset="0"/>
                <a:cs typeface="Intel Clear" panose="020B0604020203020204" pitchFamily="34" charset="0"/>
                <a:sym typeface="Intel Clear Light"/>
              </a:rPr>
              <a:t>powered by oneAPI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20ED950-E1BC-45EA-880E-4ED0E6D10A37}"/>
              </a:ext>
            </a:extLst>
          </p:cNvPr>
          <p:cNvSpPr txBox="1"/>
          <p:nvPr/>
        </p:nvSpPr>
        <p:spPr>
          <a:xfrm>
            <a:off x="6457731" y="5022097"/>
            <a:ext cx="3382559" cy="16117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27" normalizeH="0" baseline="0" noProof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Intel® Distribution of OpenVINO™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Toolkit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Intel Clear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4C2E59F-BEEF-49B1-B6AB-D4ABD711A2BA}"/>
              </a:ext>
            </a:extLst>
          </p:cNvPr>
          <p:cNvSpPr txBox="1"/>
          <p:nvPr/>
        </p:nvSpPr>
        <p:spPr>
          <a:xfrm>
            <a:off x="6457730" y="5223016"/>
            <a:ext cx="3028701" cy="235602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68B5"/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Deploy high performance inference &amp; applications from edge to cloud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0FE063-DFFA-4202-8C5B-22B7B45DBABE}"/>
              </a:ext>
            </a:extLst>
          </p:cNvPr>
          <p:cNvSpPr txBox="1"/>
          <p:nvPr/>
        </p:nvSpPr>
        <p:spPr>
          <a:xfrm>
            <a:off x="762809" y="5494233"/>
            <a:ext cx="7497556" cy="19668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C7FD"/>
                </a:solidFill>
                <a:effectLst/>
                <a:uLnTx/>
                <a:uFillTx/>
                <a:latin typeface="IntelOne Display Medium" panose="020B0703020203020204" pitchFamily="34" charset="0"/>
                <a:ea typeface="Helvetica Neue"/>
                <a:cs typeface="Helvetica Neue"/>
                <a:sym typeface="Helvetica Neue"/>
              </a:rPr>
              <a:t>Data Scientists &amp; AI Developers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B877F7-8397-43A4-BDC9-BC01EA914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20" y="5119785"/>
            <a:ext cx="1505293" cy="311221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7744985-98E3-4817-A816-5C3765458E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702" y="1999730"/>
            <a:ext cx="1456639" cy="873984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781ED99-D926-407C-B64D-2780FC4E71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75" y="3060321"/>
            <a:ext cx="1143001" cy="685800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5E7B7E-F13B-4EE9-8862-B3B257806F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58" y="3063240"/>
            <a:ext cx="1143000" cy="685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AD0E4F-ED30-4F35-8C68-FEAE7D7404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58" y="3920117"/>
            <a:ext cx="1143000" cy="685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FA5DA3-BDF5-4915-BDD6-5007F551AE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33" y="3919173"/>
            <a:ext cx="1143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6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B65F2D65-8EEE-45D1-9275-D28705EC1C51}"/>
              </a:ext>
            </a:extLst>
          </p:cNvPr>
          <p:cNvSpPr/>
          <p:nvPr/>
        </p:nvSpPr>
        <p:spPr>
          <a:xfrm>
            <a:off x="6343159" y="1425844"/>
            <a:ext cx="5394022" cy="3941667"/>
          </a:xfrm>
          <a:prstGeom prst="rect">
            <a:avLst/>
          </a:prstGeom>
          <a:solidFill>
            <a:srgbClr val="00285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hwabstraction">
            <a:extLst>
              <a:ext uri="{FF2B5EF4-FFF2-40B4-BE49-F238E27FC236}">
                <a16:creationId xmlns:a16="http://schemas.microsoft.com/office/drawing/2014/main" id="{F50B77D4-1621-4AD4-A700-D4D21DC96B09}"/>
              </a:ext>
            </a:extLst>
          </p:cNvPr>
          <p:cNvSpPr/>
          <p:nvPr/>
        </p:nvSpPr>
        <p:spPr>
          <a:xfrm>
            <a:off x="6588737" y="1740133"/>
            <a:ext cx="2380607" cy="3311296"/>
          </a:xfrm>
          <a:prstGeom prst="rect">
            <a:avLst/>
          </a:prstGeom>
          <a:solidFill>
            <a:schemeClr val="accent1"/>
          </a:solidFill>
          <a:ln w="19050" cmpd="sng">
            <a:solidFill>
              <a:schemeClr val="bg1"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960" tIns="45720" rIns="60960" bIns="0" rtlCol="0" anchor="t" anchorCtr="0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Intel Clear" panose="020B0604020203020204" pitchFamily="34" charset="0"/>
              <a:cs typeface="Intel Clear" panose="020B0604020203020204" pitchFamily="34" charset="0"/>
              <a:sym typeface="Intel Clear Light"/>
            </a:endParaRPr>
          </a:p>
        </p:txBody>
      </p:sp>
      <p:sp>
        <p:nvSpPr>
          <p:cNvPr id="22" name="!!hwabstraction">
            <a:extLst>
              <a:ext uri="{FF2B5EF4-FFF2-40B4-BE49-F238E27FC236}">
                <a16:creationId xmlns:a16="http://schemas.microsoft.com/office/drawing/2014/main" id="{4C676963-A51B-4C53-A6F5-0CD663385502}"/>
              </a:ext>
            </a:extLst>
          </p:cNvPr>
          <p:cNvSpPr/>
          <p:nvPr/>
        </p:nvSpPr>
        <p:spPr>
          <a:xfrm>
            <a:off x="9119684" y="1740133"/>
            <a:ext cx="2380607" cy="3311296"/>
          </a:xfrm>
          <a:prstGeom prst="rect">
            <a:avLst/>
          </a:prstGeom>
          <a:solidFill>
            <a:schemeClr val="accent1"/>
          </a:solidFill>
          <a:ln w="19050" cmpd="sng">
            <a:solidFill>
              <a:schemeClr val="bg1"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960" tIns="45720" rIns="60960" bIns="0" rtlCol="0" anchor="t" anchorCtr="0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Intel Clear" panose="020B0604020203020204" pitchFamily="34" charset="0"/>
              <a:cs typeface="Intel Clear" panose="020B0604020203020204" pitchFamily="34" charset="0"/>
              <a:sym typeface="Intel Clear Light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C655ECB-DCF2-438B-88BE-06205711ABC3}"/>
              </a:ext>
            </a:extLst>
          </p:cNvPr>
          <p:cNvSpPr/>
          <p:nvPr/>
        </p:nvSpPr>
        <p:spPr>
          <a:xfrm>
            <a:off x="6588737" y="1944127"/>
            <a:ext cx="23806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ctr" defTabSz="121911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AEEF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" panose="020B0503020203020204" pitchFamily="34" charset="77"/>
                <a:ea typeface="Intel Clear Light" panose="020B0404020203020204" pitchFamily="34" charset="0"/>
                <a:cs typeface="Intel Clear Light" panose="020B0404020203020204" pitchFamily="34" charset="0"/>
                <a:sym typeface="Helvetica Neue"/>
              </a:rPr>
              <a:t>Run the tools locally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D06B628-956D-4842-820E-78B7A12A2BEF}"/>
              </a:ext>
            </a:extLst>
          </p:cNvPr>
          <p:cNvSpPr/>
          <p:nvPr/>
        </p:nvSpPr>
        <p:spPr>
          <a:xfrm>
            <a:off x="9119684" y="1944127"/>
            <a:ext cx="23806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ctr" defTabSz="121911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AEEF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" panose="020B0503020203020204" pitchFamily="34" charset="77"/>
                <a:ea typeface="Intel Clear Light" panose="020B0404020203020204" pitchFamily="34" charset="0"/>
                <a:cs typeface="Intel Clear Light" panose="020B0404020203020204" pitchFamily="34" charset="0"/>
                <a:sym typeface="Helvetica Neue"/>
              </a:rPr>
              <a:t>Run the tools in the Cloud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EB782E3-11FD-4059-B93B-19F18B3BEC27}"/>
              </a:ext>
            </a:extLst>
          </p:cNvPr>
          <p:cNvSpPr/>
          <p:nvPr/>
        </p:nvSpPr>
        <p:spPr>
          <a:xfrm>
            <a:off x="5303391" y="5367511"/>
            <a:ext cx="1039769" cy="1039769"/>
          </a:xfrm>
          <a:prstGeom prst="rect">
            <a:avLst/>
          </a:prstGeom>
          <a:solidFill>
            <a:srgbClr val="00285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247C86D-BFCF-454A-AE8A-6A03DEBEFF5D}"/>
              </a:ext>
            </a:extLst>
          </p:cNvPr>
          <p:cNvSpPr/>
          <p:nvPr/>
        </p:nvSpPr>
        <p:spPr>
          <a:xfrm>
            <a:off x="4783506" y="4855545"/>
            <a:ext cx="519885" cy="519885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DB72241-5EFC-4CE8-991F-ABC34CD5F484}"/>
              </a:ext>
            </a:extLst>
          </p:cNvPr>
          <p:cNvSpPr/>
          <p:nvPr/>
        </p:nvSpPr>
        <p:spPr>
          <a:xfrm>
            <a:off x="5303391" y="4606000"/>
            <a:ext cx="249545" cy="249545"/>
          </a:xfrm>
          <a:prstGeom prst="rect">
            <a:avLst/>
          </a:prstGeom>
          <a:solidFill>
            <a:srgbClr val="00285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E9C1E-9434-44B7-A1E0-43BCE562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455962"/>
            <a:ext cx="4731891" cy="952500"/>
          </a:xfrm>
        </p:spPr>
        <p:txBody>
          <a:bodyPr/>
          <a:lstStyle/>
          <a:p>
            <a:r>
              <a:rPr lang="en-US"/>
              <a:t>Intel</a:t>
            </a:r>
            <a:r>
              <a:rPr lang="en-US" baseline="30000"/>
              <a:t>®</a:t>
            </a:r>
            <a:r>
              <a:rPr lang="en-US"/>
              <a:t> oneAPI Toolkits Free Availability</a:t>
            </a:r>
          </a:p>
        </p:txBody>
      </p:sp>
      <p:sp>
        <p:nvSpPr>
          <p:cNvPr id="87" name="Content Placeholder 86">
            <a:extLst>
              <a:ext uri="{FF2B5EF4-FFF2-40B4-BE49-F238E27FC236}">
                <a16:creationId xmlns:a16="http://schemas.microsoft.com/office/drawing/2014/main" id="{39B95AD9-DE83-4BCC-A8E3-0DFFFEBDF32B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3256262"/>
            <a:ext cx="5288525" cy="1272952"/>
          </a:xfrm>
        </p:spPr>
        <p:txBody>
          <a:bodyPr/>
          <a:lstStyle/>
          <a:p>
            <a:pPr marL="0" lvl="1" indent="0" defTabSz="1219110" hangingPunct="1">
              <a:lnSpc>
                <a:spcPct val="100000"/>
              </a:lnSpc>
              <a:spcBef>
                <a:spcPts val="1200"/>
              </a:spcBef>
              <a:buClr>
                <a:srgbClr val="00AEEF"/>
              </a:buClr>
              <a:buNone/>
              <a:defRPr/>
            </a:pPr>
            <a:r>
              <a:rPr lang="en-US" sz="2800">
                <a:solidFill>
                  <a:srgbClr val="1E2EB8"/>
                </a:solidFill>
                <a:latin typeface="IntelOne Display Light" panose="020B0403020203020204" pitchFamily="34" charset="0"/>
              </a:rPr>
              <a:t>Get Started Quickly</a:t>
            </a:r>
            <a:br>
              <a:rPr lang="en-US" sz="1800">
                <a:solidFill>
                  <a:srgbClr val="1E2EB8"/>
                </a:solidFill>
                <a:latin typeface="IntelOne Display Light" panose="020B0403020203020204" pitchFamily="34" charset="0"/>
              </a:rPr>
            </a:br>
            <a:r>
              <a:rPr lang="en-US" sz="1400" kern="1200">
                <a:solidFill>
                  <a:srgbClr val="525252"/>
                </a:solidFill>
                <a:latin typeface="IntelOne Display" panose="020B0503020203020204" pitchFamily="34" charset="77"/>
                <a:ea typeface="Intel Clear Light" panose="020B0404020203020204" pitchFamily="34" charset="0"/>
                <a:cs typeface="Intel Clear Light" panose="020B0404020203020204" pitchFamily="34" charset="0"/>
              </a:rPr>
              <a:t>Code Samples, Quick-start Guides, Webinars, Training</a:t>
            </a:r>
          </a:p>
          <a:p>
            <a:pPr marL="0" lvl="1" indent="0" defTabSz="1219110" hangingPunct="1">
              <a:lnSpc>
                <a:spcPct val="100000"/>
              </a:lnSpc>
              <a:spcBef>
                <a:spcPts val="1200"/>
              </a:spcBef>
              <a:buClr>
                <a:srgbClr val="00AEEF"/>
              </a:buClr>
              <a:buNone/>
              <a:defRPr/>
            </a:pPr>
            <a:r>
              <a:rPr lang="en-US" sz="1400" kern="1200">
                <a:solidFill>
                  <a:schemeClr val="accent1"/>
                </a:solidFill>
                <a:latin typeface="IntelOne Display" panose="020B0503020203020204" pitchFamily="34" charset="77"/>
                <a:ea typeface="Intel Clear" panose="020B0604020203020204" pitchFamily="34" charset="0"/>
                <a:cs typeface="Intel Clear" panose="020B0604020203020204" pitchFamily="34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software.intel.com/oneapi</a:t>
            </a:r>
            <a:endParaRPr lang="en-US" sz="1400">
              <a:solidFill>
                <a:schemeClr val="accent1"/>
              </a:solidFill>
              <a:latin typeface="IntelOne Display" panose="020B0503020203020204" pitchFamily="34" charset="77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0DB231E-DDA5-4D20-8763-F906B3D38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0375" y="5587358"/>
            <a:ext cx="685800" cy="60007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0BAB947-A518-40D9-815A-9C7FFDBBFAE1}"/>
              </a:ext>
            </a:extLst>
          </p:cNvPr>
          <p:cNvSpPr/>
          <p:nvPr/>
        </p:nvSpPr>
        <p:spPr>
          <a:xfrm>
            <a:off x="7563262" y="2606139"/>
            <a:ext cx="910506" cy="1946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1219108" rtl="0" eaLnBrk="1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Intel Clear Light" panose="020B0404020203020204" pitchFamily="34" charset="0"/>
                <a:cs typeface="Intel Clear Light" panose="020B0404020203020204" pitchFamily="34" charset="0"/>
                <a:sym typeface="Helvetica Neue"/>
              </a:rPr>
              <a:t>Downloads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D3678E-3E12-486E-B671-B522D01C2029}"/>
              </a:ext>
            </a:extLst>
          </p:cNvPr>
          <p:cNvSpPr/>
          <p:nvPr/>
        </p:nvSpPr>
        <p:spPr>
          <a:xfrm>
            <a:off x="7563262" y="3473987"/>
            <a:ext cx="1006686" cy="1946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1219108" rtl="0" eaLnBrk="1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Intel Clear Light" panose="020B0404020203020204" pitchFamily="34" charset="0"/>
                <a:cs typeface="Intel Clear Light" panose="020B0404020203020204" pitchFamily="34" charset="0"/>
                <a:sym typeface="Helvetica Neue"/>
              </a:rPr>
              <a:t>Repositories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8AA77B-E809-43F6-A0D7-88D5329DAE53}"/>
              </a:ext>
            </a:extLst>
          </p:cNvPr>
          <p:cNvSpPr/>
          <p:nvPr/>
        </p:nvSpPr>
        <p:spPr>
          <a:xfrm>
            <a:off x="7563262" y="4334545"/>
            <a:ext cx="876843" cy="1946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1219108" rtl="0" eaLnBrk="1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Intel Clear Light" panose="020B0404020203020204" pitchFamily="34" charset="0"/>
                <a:cs typeface="Intel Clear Light" panose="020B0404020203020204" pitchFamily="34" charset="0"/>
                <a:sym typeface="Helvetica Neue"/>
              </a:rPr>
              <a:t>Containers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8BED42-3588-482B-8054-17A8E04D4216}"/>
              </a:ext>
            </a:extLst>
          </p:cNvPr>
          <p:cNvSpPr/>
          <p:nvPr/>
        </p:nvSpPr>
        <p:spPr>
          <a:xfrm>
            <a:off x="9191428" y="3340515"/>
            <a:ext cx="2231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Medium" panose="020B0503020203020204" pitchFamily="34" charset="77"/>
                <a:ea typeface="Helvetica Neue"/>
                <a:cs typeface="Calibri"/>
                <a:sym typeface="Intel Clear Light"/>
              </a:rPr>
              <a:t>Dev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Light" panose="020B0403020203020204" pitchFamily="34" charset="77"/>
                <a:ea typeface="Helvetica Neue"/>
                <a:cs typeface="Calibri"/>
                <a:sym typeface="Intel Clear Light"/>
              </a:rPr>
              <a:t>Cloud</a:t>
            </a:r>
          </a:p>
        </p:txBody>
      </p:sp>
      <p:pic>
        <p:nvPicPr>
          <p:cNvPr id="88" name="Graphic 87">
            <a:extLst>
              <a:ext uri="{FF2B5EF4-FFF2-40B4-BE49-F238E27FC236}">
                <a16:creationId xmlns:a16="http://schemas.microsoft.com/office/drawing/2014/main" id="{5658890F-2927-42F7-88A1-FA31F14E0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1311" y="3182636"/>
            <a:ext cx="647700" cy="257175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FA16AC3C-EF99-465E-A8B4-7180C6C1287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03351" y="3311910"/>
            <a:ext cx="516155" cy="516155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0F2EA9A8-8CD1-47B2-AC67-3E2849F64FF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03351" y="4190088"/>
            <a:ext cx="516155" cy="475271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13998B92-A02B-40ED-AA40-2A86505F521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67531" y="2488500"/>
            <a:ext cx="387795" cy="405973"/>
          </a:xfrm>
          <a:prstGeom prst="rect">
            <a:avLst/>
          </a:prstGeom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25A09D7-6D81-4D85-8407-0295EB62CEB9}"/>
              </a:ext>
            </a:extLst>
          </p:cNvPr>
          <p:cNvCxnSpPr/>
          <p:nvPr/>
        </p:nvCxnSpPr>
        <p:spPr>
          <a:xfrm>
            <a:off x="6884748" y="3101802"/>
            <a:ext cx="1788585" cy="0"/>
          </a:xfrm>
          <a:prstGeom prst="line">
            <a:avLst/>
          </a:prstGeom>
          <a:noFill/>
          <a:ln w="6350" cap="rnd">
            <a:solidFill>
              <a:schemeClr val="bg1">
                <a:alpha val="3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DE140CA-291D-47E8-B16B-88796DD34CF7}"/>
              </a:ext>
            </a:extLst>
          </p:cNvPr>
          <p:cNvCxnSpPr/>
          <p:nvPr/>
        </p:nvCxnSpPr>
        <p:spPr>
          <a:xfrm>
            <a:off x="6884748" y="3986846"/>
            <a:ext cx="1788585" cy="0"/>
          </a:xfrm>
          <a:prstGeom prst="line">
            <a:avLst/>
          </a:prstGeom>
          <a:noFill/>
          <a:ln w="6350" cap="rnd">
            <a:solidFill>
              <a:schemeClr val="bg1">
                <a:alpha val="3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407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892472-E679-A249-8251-8F3D376949CB}"/>
              </a:ext>
            </a:extLst>
          </p:cNvPr>
          <p:cNvCxnSpPr/>
          <p:nvPr/>
        </p:nvCxnSpPr>
        <p:spPr>
          <a:xfrm flipV="1">
            <a:off x="7612071" y="4495406"/>
            <a:ext cx="0" cy="496231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77418AD-5F5B-154C-86AB-2400A44C7BD4}"/>
              </a:ext>
            </a:extLst>
          </p:cNvPr>
          <p:cNvCxnSpPr/>
          <p:nvPr/>
        </p:nvCxnSpPr>
        <p:spPr>
          <a:xfrm flipV="1">
            <a:off x="9249196" y="4495406"/>
            <a:ext cx="0" cy="496231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!!sgpu">
            <a:extLst>
              <a:ext uri="{FF2B5EF4-FFF2-40B4-BE49-F238E27FC236}">
                <a16:creationId xmlns:a16="http://schemas.microsoft.com/office/drawing/2014/main" id="{1B702508-12F8-476A-8164-C27F7AEF2757}"/>
              </a:ext>
            </a:extLst>
          </p:cNvPr>
          <p:cNvSpPr/>
          <p:nvPr/>
        </p:nvSpPr>
        <p:spPr>
          <a:xfrm>
            <a:off x="6750200" y="1218815"/>
            <a:ext cx="1600200" cy="3200400"/>
          </a:xfrm>
          <a:prstGeom prst="rect">
            <a:avLst/>
          </a:prstGeom>
          <a:gradFill flip="none" rotWithShape="1">
            <a:gsLst>
              <a:gs pos="98000">
                <a:srgbClr val="D3D8EB">
                  <a:alpha val="54000"/>
                  <a:lumMod val="25000"/>
                  <a:lumOff val="75000"/>
                </a:srgbClr>
              </a:gs>
              <a:gs pos="62000">
                <a:srgbClr val="D3D8EB">
                  <a:alpha val="30000"/>
                  <a:lumMod val="60000"/>
                  <a:lumOff val="40000"/>
                </a:srgbClr>
              </a:gs>
              <a:gs pos="23000">
                <a:srgbClr val="ECF3FC">
                  <a:lumMod val="81000"/>
                  <a:lumOff val="19000"/>
                  <a:alpha val="74000"/>
                </a:srgbClr>
              </a:gs>
            </a:gsLst>
            <a:lin ang="1800000" scaled="0"/>
            <a:tileRect/>
          </a:gradFill>
          <a:ln w="12700" cap="flat">
            <a:gradFill flip="none" rotWithShape="1">
              <a:gsLst>
                <a:gs pos="0">
                  <a:schemeClr val="tx1">
                    <a:lumMod val="75000"/>
                    <a:lumOff val="25000"/>
                    <a:alpha val="18000"/>
                  </a:schemeClr>
                </a:gs>
                <a:gs pos="100000">
                  <a:schemeClr val="bg1">
                    <a:alpha val="96000"/>
                  </a:schemeClr>
                </a:gs>
              </a:gsLst>
              <a:lin ang="2700000" scaled="1"/>
              <a:tileRect/>
            </a:gra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240000" rIns="50800" bIns="50800" numCol="1" spcCol="38100" rtlCol="0" anchor="t">
            <a:noAutofit/>
          </a:bodyPr>
          <a:lstStyle/>
          <a:p>
            <a:pPr marL="0" marR="0" lvl="0" indent="0" algn="ctr" defTabSz="82545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IntelOne Display" panose="020B0503020203020204" pitchFamily="34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!!sgpu">
            <a:extLst>
              <a:ext uri="{FF2B5EF4-FFF2-40B4-BE49-F238E27FC236}">
                <a16:creationId xmlns:a16="http://schemas.microsoft.com/office/drawing/2014/main" id="{19EA1B97-BFCB-42CC-90C2-8101B11739CC}"/>
              </a:ext>
            </a:extLst>
          </p:cNvPr>
          <p:cNvSpPr/>
          <p:nvPr/>
        </p:nvSpPr>
        <p:spPr>
          <a:xfrm>
            <a:off x="8454390" y="1218817"/>
            <a:ext cx="1600200" cy="3200400"/>
          </a:xfrm>
          <a:prstGeom prst="rect">
            <a:avLst/>
          </a:prstGeom>
          <a:gradFill flip="none" rotWithShape="1">
            <a:gsLst>
              <a:gs pos="98000">
                <a:srgbClr val="D3D8EB">
                  <a:alpha val="54000"/>
                  <a:lumMod val="25000"/>
                  <a:lumOff val="75000"/>
                </a:srgbClr>
              </a:gs>
              <a:gs pos="62000">
                <a:srgbClr val="D3D8EB">
                  <a:alpha val="30000"/>
                  <a:lumMod val="60000"/>
                  <a:lumOff val="40000"/>
                </a:srgbClr>
              </a:gs>
              <a:gs pos="23000">
                <a:srgbClr val="ECF3FC">
                  <a:lumMod val="81000"/>
                  <a:lumOff val="19000"/>
                  <a:alpha val="74000"/>
                </a:srgbClr>
              </a:gs>
            </a:gsLst>
            <a:lin ang="1800000" scaled="0"/>
            <a:tileRect/>
          </a:gradFill>
          <a:ln w="12700" cap="flat">
            <a:gradFill flip="none" rotWithShape="1">
              <a:gsLst>
                <a:gs pos="0">
                  <a:schemeClr val="tx1">
                    <a:lumMod val="75000"/>
                    <a:lumOff val="25000"/>
                    <a:alpha val="18000"/>
                  </a:schemeClr>
                </a:gs>
                <a:gs pos="100000">
                  <a:schemeClr val="bg1">
                    <a:alpha val="96000"/>
                  </a:schemeClr>
                </a:gs>
              </a:gsLst>
              <a:lin ang="2700000" scaled="1"/>
              <a:tileRect/>
            </a:gra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240000" rIns="50800" bIns="50800" numCol="1" spcCol="38100" rtlCol="0" anchor="t">
            <a:noAutofit/>
          </a:bodyPr>
          <a:lstStyle/>
          <a:p>
            <a:pPr marL="0" marR="0" lvl="0" indent="0" algn="ctr" defTabSz="82545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IntelOne Display" panose="020B0503020203020204" pitchFamily="34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sgpu">
            <a:extLst>
              <a:ext uri="{FF2B5EF4-FFF2-40B4-BE49-F238E27FC236}">
                <a16:creationId xmlns:a16="http://schemas.microsoft.com/office/drawing/2014/main" id="{755121BE-1563-499E-9FA2-1CE9448FAC0F}"/>
              </a:ext>
            </a:extLst>
          </p:cNvPr>
          <p:cNvSpPr/>
          <p:nvPr/>
        </p:nvSpPr>
        <p:spPr>
          <a:xfrm>
            <a:off x="10158580" y="1218815"/>
            <a:ext cx="1600200" cy="3200400"/>
          </a:xfrm>
          <a:prstGeom prst="rect">
            <a:avLst/>
          </a:prstGeom>
          <a:gradFill flip="none" rotWithShape="1">
            <a:gsLst>
              <a:gs pos="98000">
                <a:srgbClr val="D3D8EB">
                  <a:alpha val="54000"/>
                  <a:lumMod val="25000"/>
                  <a:lumOff val="75000"/>
                </a:srgbClr>
              </a:gs>
              <a:gs pos="62000">
                <a:srgbClr val="D3D8EB">
                  <a:alpha val="30000"/>
                  <a:lumMod val="60000"/>
                  <a:lumOff val="40000"/>
                </a:srgbClr>
              </a:gs>
              <a:gs pos="23000">
                <a:srgbClr val="ECF3FC">
                  <a:lumMod val="81000"/>
                  <a:lumOff val="19000"/>
                  <a:alpha val="74000"/>
                </a:srgbClr>
              </a:gs>
            </a:gsLst>
            <a:lin ang="1800000" scaled="0"/>
            <a:tileRect/>
          </a:gradFill>
          <a:ln w="12700" cap="flat">
            <a:gradFill flip="none" rotWithShape="1">
              <a:gsLst>
                <a:gs pos="0">
                  <a:schemeClr val="tx1">
                    <a:lumMod val="75000"/>
                    <a:lumOff val="25000"/>
                    <a:alpha val="18000"/>
                  </a:schemeClr>
                </a:gs>
                <a:gs pos="100000">
                  <a:schemeClr val="bg1">
                    <a:alpha val="96000"/>
                  </a:schemeClr>
                </a:gs>
              </a:gsLst>
              <a:lin ang="2700000" scaled="1"/>
              <a:tileRect/>
            </a:gra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240000" rIns="50800" bIns="50800" numCol="1" spcCol="38100" rtlCol="0" anchor="t">
            <a:noAutofit/>
          </a:bodyPr>
          <a:lstStyle/>
          <a:p>
            <a:pPr marL="0" marR="0" lvl="0" indent="0" algn="ctr" defTabSz="82545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IntelOne Display" panose="020B0503020203020204" pitchFamily="34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gpu">
            <a:extLst>
              <a:ext uri="{FF2B5EF4-FFF2-40B4-BE49-F238E27FC236}">
                <a16:creationId xmlns:a16="http://schemas.microsoft.com/office/drawing/2014/main" id="{C5C7C130-34C0-9442-8864-99C5365CE2C4}"/>
              </a:ext>
            </a:extLst>
          </p:cNvPr>
          <p:cNvSpPr/>
          <p:nvPr/>
        </p:nvSpPr>
        <p:spPr>
          <a:xfrm>
            <a:off x="5046014" y="1218817"/>
            <a:ext cx="1600200" cy="3200400"/>
          </a:xfrm>
          <a:prstGeom prst="rect">
            <a:avLst/>
          </a:prstGeom>
          <a:gradFill flip="none" rotWithShape="1">
            <a:gsLst>
              <a:gs pos="98000">
                <a:srgbClr val="D3D8EB">
                  <a:alpha val="54000"/>
                  <a:lumMod val="25000"/>
                  <a:lumOff val="75000"/>
                </a:srgbClr>
              </a:gs>
              <a:gs pos="62000">
                <a:srgbClr val="D3D8EB">
                  <a:alpha val="30000"/>
                  <a:lumMod val="60000"/>
                  <a:lumOff val="40000"/>
                </a:srgbClr>
              </a:gs>
              <a:gs pos="23000">
                <a:srgbClr val="ECF3FC">
                  <a:lumMod val="81000"/>
                  <a:lumOff val="19000"/>
                  <a:alpha val="74000"/>
                </a:srgbClr>
              </a:gs>
            </a:gsLst>
            <a:lin ang="1800000" scaled="0"/>
            <a:tileRect/>
          </a:gradFill>
          <a:ln w="12700" cap="flat">
            <a:gradFill flip="none" rotWithShape="1">
              <a:gsLst>
                <a:gs pos="0">
                  <a:schemeClr val="tx1">
                    <a:lumMod val="75000"/>
                    <a:lumOff val="25000"/>
                    <a:alpha val="18000"/>
                  </a:schemeClr>
                </a:gs>
                <a:gs pos="100000">
                  <a:schemeClr val="bg1">
                    <a:alpha val="96000"/>
                  </a:schemeClr>
                </a:gs>
              </a:gsLst>
              <a:lin ang="2700000" scaled="1"/>
              <a:tileRect/>
            </a:gra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240000" rIns="50800" bIns="50800" numCol="1" spcCol="38100" rtlCol="0" anchor="t">
            <a:noAutofit/>
          </a:bodyPr>
          <a:lstStyle/>
          <a:p>
            <a:pPr marL="0" marR="0" lvl="0" indent="0" algn="ctr" defTabSz="82545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IntelOne Display" panose="020B0503020203020204" pitchFamily="34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E6FB3-EF32-4286-86F7-F1F040302BAF}"/>
              </a:ext>
            </a:extLst>
          </p:cNvPr>
          <p:cNvSpPr txBox="1"/>
          <p:nvPr/>
        </p:nvSpPr>
        <p:spPr>
          <a:xfrm>
            <a:off x="7413010" y="2622226"/>
            <a:ext cx="3008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979E31-2739-4735-9F38-85E136F20CEC}"/>
              </a:ext>
            </a:extLst>
          </p:cNvPr>
          <p:cNvSpPr txBox="1"/>
          <p:nvPr/>
        </p:nvSpPr>
        <p:spPr>
          <a:xfrm>
            <a:off x="9051211" y="2624328"/>
            <a:ext cx="3008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30" name="!!hwabstraction">
            <a:extLst>
              <a:ext uri="{FF2B5EF4-FFF2-40B4-BE49-F238E27FC236}">
                <a16:creationId xmlns:a16="http://schemas.microsoft.com/office/drawing/2014/main" id="{0E24CC89-3B60-9046-BC22-06E2A9865A48}"/>
              </a:ext>
            </a:extLst>
          </p:cNvPr>
          <p:cNvSpPr/>
          <p:nvPr/>
        </p:nvSpPr>
        <p:spPr>
          <a:xfrm>
            <a:off x="7079429" y="4814812"/>
            <a:ext cx="1045284" cy="1232269"/>
          </a:xfrm>
          <a:prstGeom prst="rect">
            <a:avLst/>
          </a:prstGeom>
          <a:gradFill>
            <a:gsLst>
              <a:gs pos="0">
                <a:srgbClr val="B0F3FF">
                  <a:lumMod val="72000"/>
                </a:srgbClr>
              </a:gs>
              <a:gs pos="47000">
                <a:srgbClr val="00C7FD"/>
              </a:gs>
              <a:gs pos="100000">
                <a:srgbClr val="0098CF">
                  <a:lumMod val="91000"/>
                  <a:lumOff val="9000"/>
                </a:srgbClr>
              </a:gs>
            </a:gsLst>
            <a:path path="circle">
              <a:fillToRect r="100000" b="100000"/>
            </a:path>
          </a:gradFill>
          <a:ln w="9525" cap="flat">
            <a:gradFill flip="none" rotWithShape="1">
              <a:gsLst>
                <a:gs pos="0">
                  <a:schemeClr val="accent2">
                    <a:lumMod val="20000"/>
                    <a:lumOff val="80000"/>
                    <a:alpha val="60000"/>
                  </a:schemeClr>
                </a:gs>
                <a:gs pos="45000">
                  <a:srgbClr val="70B3C5">
                    <a:alpha val="0"/>
                  </a:srgbClr>
                </a:gs>
                <a:gs pos="100000">
                  <a:schemeClr val="accent2">
                    <a:lumMod val="50000"/>
                    <a:alpha val="53000"/>
                  </a:schemeClr>
                </a:gs>
              </a:gsLst>
              <a:lin ang="2700000" scaled="1"/>
              <a:tileRect/>
            </a:gradFill>
            <a:miter lim="400000"/>
          </a:ln>
          <a:effectLst>
            <a:reflection blurRad="127000" stA="50000" endA="300" endPos="38500" dist="127000" dir="5400000" sy="-100000" algn="bl" rotWithShape="0"/>
          </a:effectLst>
          <a:scene3d>
            <a:camera prst="orthographicFront"/>
            <a:lightRig rig="threePt" dir="t"/>
          </a:scene3d>
          <a:sp3d prstMaterial="metal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4000" tIns="0" rIns="240000" bIns="67733" numCol="1" spcCol="38100" rtlCol="0" anchor="ctr">
            <a:no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IntelOne Display Medium" panose="020B0503020203020204" pitchFamily="34" charset="77"/>
                <a:ea typeface="Helvetica Neue Medium"/>
                <a:cs typeface="Helvetica Neue Medium"/>
                <a:sym typeface="Intel Clear Light"/>
              </a:rPr>
              <a:t>Intel® Parallel Studio XE</a:t>
            </a:r>
          </a:p>
        </p:txBody>
      </p:sp>
      <p:sp>
        <p:nvSpPr>
          <p:cNvPr id="31" name="!!hwabstraction">
            <a:extLst>
              <a:ext uri="{FF2B5EF4-FFF2-40B4-BE49-F238E27FC236}">
                <a16:creationId xmlns:a16="http://schemas.microsoft.com/office/drawing/2014/main" id="{2DE10240-ECC5-3E46-8CB5-DA9BEEA2D326}"/>
              </a:ext>
            </a:extLst>
          </p:cNvPr>
          <p:cNvSpPr/>
          <p:nvPr/>
        </p:nvSpPr>
        <p:spPr>
          <a:xfrm>
            <a:off x="8716723" y="4814812"/>
            <a:ext cx="1045284" cy="1232269"/>
          </a:xfrm>
          <a:prstGeom prst="rect">
            <a:avLst/>
          </a:prstGeom>
          <a:gradFill>
            <a:gsLst>
              <a:gs pos="0">
                <a:srgbClr val="B0F3FF">
                  <a:lumMod val="72000"/>
                </a:srgbClr>
              </a:gs>
              <a:gs pos="47000">
                <a:srgbClr val="00C7FD"/>
              </a:gs>
              <a:gs pos="100000">
                <a:srgbClr val="0098CF">
                  <a:lumMod val="91000"/>
                  <a:lumOff val="9000"/>
                </a:srgbClr>
              </a:gs>
            </a:gsLst>
            <a:path path="circle">
              <a:fillToRect r="100000" b="100000"/>
            </a:path>
          </a:gradFill>
          <a:ln w="9525" cap="flat">
            <a:gradFill flip="none" rotWithShape="1">
              <a:gsLst>
                <a:gs pos="0">
                  <a:schemeClr val="accent2">
                    <a:lumMod val="20000"/>
                    <a:lumOff val="80000"/>
                    <a:alpha val="60000"/>
                  </a:schemeClr>
                </a:gs>
                <a:gs pos="45000">
                  <a:srgbClr val="70B3C5">
                    <a:alpha val="0"/>
                  </a:srgbClr>
                </a:gs>
                <a:gs pos="100000">
                  <a:schemeClr val="accent2">
                    <a:lumMod val="50000"/>
                    <a:alpha val="53000"/>
                  </a:schemeClr>
                </a:gs>
              </a:gsLst>
              <a:lin ang="2700000" scaled="1"/>
              <a:tileRect/>
            </a:gradFill>
            <a:miter lim="400000"/>
          </a:ln>
          <a:effectLst>
            <a:reflection blurRad="127000" stA="50000" endA="300" endPos="38500" dist="127000" dir="5400000" sy="-100000" algn="bl" rotWithShape="0"/>
          </a:effectLst>
          <a:scene3d>
            <a:camera prst="orthographicFront"/>
            <a:lightRig rig="threePt" dir="t"/>
          </a:scene3d>
          <a:sp3d prstMaterial="metal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4000" tIns="0" rIns="240000" bIns="67733" numCol="1" spcCol="38100" rtlCol="0" anchor="ctr">
            <a:no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IntelOne Display Medium" panose="020B0503020203020204" pitchFamily="34" charset="77"/>
                <a:ea typeface="Helvetica Neue Medium"/>
                <a:cs typeface="Helvetica Neue Medium"/>
                <a:sym typeface="Intel Clear Light"/>
              </a:rPr>
              <a:t>Intel® System Studio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15EE95-489B-1A43-AFE7-C23D064EC418}"/>
              </a:ext>
            </a:extLst>
          </p:cNvPr>
          <p:cNvSpPr txBox="1"/>
          <p:nvPr/>
        </p:nvSpPr>
        <p:spPr>
          <a:xfrm>
            <a:off x="10707627" y="2624328"/>
            <a:ext cx="3008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92789C8-C3B3-44FC-B212-117A59C16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53" y="306544"/>
            <a:ext cx="11010816" cy="543985"/>
          </a:xfrm>
        </p:spPr>
        <p:txBody>
          <a:bodyPr>
            <a:normAutofit fontScale="90000"/>
          </a:bodyPr>
          <a:lstStyle/>
          <a:p>
            <a:r>
              <a:rPr lang="en-US"/>
              <a:t>Commercial Toolkits Deliver Priority Support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D0851AFE-3878-43E0-B864-A0C3F0D4C9D9}"/>
              </a:ext>
            </a:extLst>
          </p:cNvPr>
          <p:cNvSpPr txBox="1">
            <a:spLocks/>
          </p:cNvSpPr>
          <p:nvPr/>
        </p:nvSpPr>
        <p:spPr>
          <a:xfrm>
            <a:off x="522354" y="1631698"/>
            <a:ext cx="4327582" cy="3318183"/>
          </a:xfrm>
          <a:prstGeom prst="rect">
            <a:avLst/>
          </a:prstGeom>
        </p:spPr>
        <p:txBody>
          <a:bodyPr/>
          <a:lstStyle>
            <a:lvl1pPr marL="228600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E2EB8"/>
                </a:solidFill>
                <a:effectLst/>
                <a:uLnTx/>
                <a:uFillTx/>
                <a:latin typeface="IntelOne Display Light" panose="020B0403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Next Generation of Commercial 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E2EB8"/>
                </a:solidFill>
                <a:effectLst/>
                <a:uLnTx/>
                <a:uFillTx/>
                <a:latin typeface="IntelOne Display Light" panose="020B0403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</a:b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E2EB8"/>
                </a:solidFill>
                <a:effectLst/>
                <a:uLnTx/>
                <a:uFillTx/>
                <a:latin typeface="IntelOne Display Light" panose="020B0403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Intel® Software Development Products</a:t>
            </a:r>
          </a:p>
          <a:p>
            <a:pPr marL="228600" marR="0" lvl="0" indent="-228600" algn="l" defTabSz="609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Worldwide support from Intel technical consulting engineers</a:t>
            </a:r>
          </a:p>
          <a:p>
            <a:pPr marL="228600" marR="0" lvl="0" indent="-228600" algn="l" defTabSz="6096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Prior commercial tool suites, </a:t>
            </a:r>
            <a:b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</a:b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Intel® Parallel Studio XE and Intel® System Studio, transition to oneAPI products</a:t>
            </a:r>
          </a:p>
        </p:txBody>
      </p:sp>
      <p:pic>
        <p:nvPicPr>
          <p:cNvPr id="29" name="Picture 2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EEFE5C-3FE8-4D0E-955F-50EEFC0251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62" y="2361523"/>
            <a:ext cx="1417320" cy="850393"/>
          </a:xfrm>
          <a:prstGeom prst="rect">
            <a:avLst/>
          </a:prstGeom>
        </p:spPr>
      </p:pic>
      <p:pic>
        <p:nvPicPr>
          <p:cNvPr id="32" name="Picture 3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FDC8079-F38A-4A80-9D68-B48ED64ABE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51" y="1548159"/>
            <a:ext cx="1371600" cy="822959"/>
          </a:xfrm>
          <a:prstGeom prst="rect">
            <a:avLst/>
          </a:prstGeom>
        </p:spPr>
      </p:pic>
      <p:pic>
        <p:nvPicPr>
          <p:cNvPr id="33" name="Picture 3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E40D575-6648-4ABE-A16D-0990187C92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273" y="1545336"/>
            <a:ext cx="1371600" cy="8229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822E02B-4F38-49F6-BA48-3C6686E2A3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744" y="1545336"/>
            <a:ext cx="1371600" cy="822960"/>
          </a:xfrm>
          <a:prstGeom prst="rect">
            <a:avLst/>
          </a:prstGeom>
        </p:spPr>
      </p:pic>
      <p:pic>
        <p:nvPicPr>
          <p:cNvPr id="36" name="Picture 3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9D03513-FF29-45A1-A54F-A7766AE3A7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41" y="3211916"/>
            <a:ext cx="1371600" cy="822961"/>
          </a:xfrm>
          <a:prstGeom prst="rect">
            <a:avLst/>
          </a:prstGeom>
        </p:spPr>
      </p:pic>
      <p:pic>
        <p:nvPicPr>
          <p:cNvPr id="37" name="Picture 3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869251E-C0C5-4DB5-9DE4-EFBB5B80D6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856" y="3209544"/>
            <a:ext cx="1371600" cy="822961"/>
          </a:xfrm>
          <a:prstGeom prst="rect">
            <a:avLst/>
          </a:prstGeom>
        </p:spPr>
      </p:pic>
      <p:pic>
        <p:nvPicPr>
          <p:cNvPr id="38" name="Picture 3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8C12A6-961D-4D26-B546-112B7F1483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3209544"/>
            <a:ext cx="1371600" cy="82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5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D1E7B7-0E64-4FB6-9FCD-BD72C42B055C}"/>
              </a:ext>
            </a:extLst>
          </p:cNvPr>
          <p:cNvSpPr/>
          <p:nvPr/>
        </p:nvSpPr>
        <p:spPr>
          <a:xfrm>
            <a:off x="1861851" y="5243585"/>
            <a:ext cx="8141465" cy="47208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C07D8-AFE9-F34C-8D94-966A5811E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13" y="292391"/>
            <a:ext cx="11010901" cy="952500"/>
          </a:xfrm>
        </p:spPr>
        <p:txBody>
          <a:bodyPr/>
          <a:lstStyle/>
          <a:p>
            <a:r>
              <a:rPr lang="en-US" dirty="0"/>
              <a:t>Priority Support Benefits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7B4146-DEA1-524A-B098-C8550F7B1D4F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56033" y="1620812"/>
            <a:ext cx="9147283" cy="4351662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Download Access to &amp; Support for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2060"/>
                </a:solidFill>
              </a:rPr>
              <a:t>new product updates and older versions </a:t>
            </a:r>
          </a:p>
          <a:p>
            <a:r>
              <a:rPr lang="en-US" sz="1800" b="1" dirty="0">
                <a:solidFill>
                  <a:srgbClr val="002060"/>
                </a:solidFill>
              </a:rPr>
              <a:t>Direct and private interaction with Intel’s Support Engineers</a:t>
            </a:r>
          </a:p>
          <a:p>
            <a:r>
              <a:rPr lang="en-US" sz="1800" b="1" dirty="0">
                <a:solidFill>
                  <a:srgbClr val="002060"/>
                </a:solidFill>
              </a:rPr>
              <a:t>Accelerated Response time</a:t>
            </a:r>
            <a:endParaRPr lang="en-US" sz="1800" dirty="0"/>
          </a:p>
          <a:p>
            <a:r>
              <a:rPr lang="en-US" sz="1800" b="1" dirty="0">
                <a:solidFill>
                  <a:srgbClr val="002060"/>
                </a:solidFill>
              </a:rPr>
              <a:t>Priority Solutions for escalated defects and feature requests</a:t>
            </a:r>
          </a:p>
          <a:p>
            <a:r>
              <a:rPr lang="en-US" sz="1800" b="1" dirty="0">
                <a:solidFill>
                  <a:srgbClr val="002060"/>
                </a:solidFill>
              </a:rPr>
              <a:t>Access to a vast library of self-help documentation</a:t>
            </a:r>
          </a:p>
          <a:p>
            <a:r>
              <a:rPr lang="en-US" sz="1800" b="1" dirty="0">
                <a:solidFill>
                  <a:srgbClr val="002060"/>
                </a:solidFill>
              </a:rPr>
              <a:t>Access to Intel public community forums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On-site or online training and consultation </a:t>
            </a:r>
            <a:r>
              <a:rPr lang="en-US" sz="1800" dirty="0"/>
              <a:t>by Intel technical consulting engineers may be added at an additional cost</a:t>
            </a:r>
          </a:p>
          <a:p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92D21-3FDB-4E59-AAFC-4AE3401F1D52}"/>
              </a:ext>
            </a:extLst>
          </p:cNvPr>
          <p:cNvSpPr txBox="1"/>
          <p:nvPr/>
        </p:nvSpPr>
        <p:spPr>
          <a:xfrm>
            <a:off x="2109441" y="5110104"/>
            <a:ext cx="7712048" cy="7390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endParaRPr lang="en-US" sz="1600" u="sng" dirty="0">
              <a:solidFill>
                <a:schemeClr val="bg1"/>
              </a:solidFill>
            </a:endParaRPr>
          </a:p>
          <a:p>
            <a:r>
              <a:rPr lang="en-US" sz="1600" u="sng" dirty="0">
                <a:solidFill>
                  <a:schemeClr val="bg1"/>
                </a:solidFill>
              </a:rPr>
              <a:t>https://software.intel.com/content/www/us/en/develop/tools/oneapi/support.html</a:t>
            </a:r>
          </a:p>
        </p:txBody>
      </p:sp>
    </p:spTree>
    <p:extLst>
      <p:ext uri="{BB962C8B-B14F-4D97-AF65-F5344CB8AC3E}">
        <p14:creationId xmlns:p14="http://schemas.microsoft.com/office/powerpoint/2010/main" val="160821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Intel2020">
      <a:dk1>
        <a:srgbClr val="525252"/>
      </a:dk1>
      <a:lt1>
        <a:srgbClr val="FFFFFF"/>
      </a:lt1>
      <a:dk2>
        <a:srgbClr val="004A86"/>
      </a:dk2>
      <a:lt2>
        <a:srgbClr val="FFFFFF"/>
      </a:lt2>
      <a:accent1>
        <a:srgbClr val="0068B5"/>
      </a:accent1>
      <a:accent2>
        <a:srgbClr val="00C7FD"/>
      </a:accent2>
      <a:accent3>
        <a:srgbClr val="FEC91B"/>
      </a:accent3>
      <a:accent4>
        <a:srgbClr val="E96115"/>
      </a:accent4>
      <a:accent5>
        <a:srgbClr val="8F5DA2"/>
      </a:accent5>
      <a:accent6>
        <a:srgbClr val="8BAE46"/>
      </a:accent6>
      <a:hlink>
        <a:srgbClr val="00C7FD"/>
      </a:hlink>
      <a:folHlink>
        <a:srgbClr val="0068B5"/>
      </a:folHlink>
    </a:clrScheme>
    <a:fontScheme name="IntelOne">
      <a:majorFont>
        <a:latin typeface="IntelOne Display Light"/>
        <a:ea typeface="Helvetica Neue"/>
        <a:cs typeface="Helvetica Neue"/>
      </a:majorFont>
      <a:minorFont>
        <a:latin typeface="IntelOne Display Regular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Intel2020">
      <a:dk1>
        <a:srgbClr val="525252"/>
      </a:dk1>
      <a:lt1>
        <a:srgbClr val="FFFFFF"/>
      </a:lt1>
      <a:dk2>
        <a:srgbClr val="004A86"/>
      </a:dk2>
      <a:lt2>
        <a:srgbClr val="FFFFFF"/>
      </a:lt2>
      <a:accent1>
        <a:srgbClr val="0068B5"/>
      </a:accent1>
      <a:accent2>
        <a:srgbClr val="00C7FD"/>
      </a:accent2>
      <a:accent3>
        <a:srgbClr val="FEC91B"/>
      </a:accent3>
      <a:accent4>
        <a:srgbClr val="E96115"/>
      </a:accent4>
      <a:accent5>
        <a:srgbClr val="8F5DA2"/>
      </a:accent5>
      <a:accent6>
        <a:srgbClr val="8BAE46"/>
      </a:accent6>
      <a:hlink>
        <a:srgbClr val="00C7FD"/>
      </a:hlink>
      <a:folHlink>
        <a:srgbClr val="0068B5"/>
      </a:folHlink>
    </a:clrScheme>
    <a:fontScheme name="IntelOne">
      <a:majorFont>
        <a:latin typeface="IntelOne Display Light"/>
        <a:ea typeface="Helvetica Neue"/>
        <a:cs typeface="Helvetica Neue"/>
      </a:majorFont>
      <a:minorFont>
        <a:latin typeface="IntelOne Display Regular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912790C7E26544B649525D4182FB50" ma:contentTypeVersion="13" ma:contentTypeDescription="Create a new document." ma:contentTypeScope="" ma:versionID="401d3e77b892daea5ccfb860239e6281">
  <xsd:schema xmlns:xsd="http://www.w3.org/2001/XMLSchema" xmlns:xs="http://www.w3.org/2001/XMLSchema" xmlns:p="http://schemas.microsoft.com/office/2006/metadata/properties" xmlns:ns2="7b137367-8d88-482d-9535-d9afaba6aa9f" xmlns:ns3="204fb1ac-67f2-4a91-8e8a-e75fa505d9a5" targetNamespace="http://schemas.microsoft.com/office/2006/metadata/properties" ma:root="true" ma:fieldsID="a46a13793f5941a63c98cda72cb08213" ns2:_="" ns3:_="">
    <xsd:import namespace="7b137367-8d88-482d-9535-d9afaba6aa9f"/>
    <xsd:import namespace="204fb1ac-67f2-4a91-8e8a-e75fa505d9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137367-8d88-482d-9535-d9afaba6aa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fb1ac-67f2-4a91-8e8a-e75fa505d9a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244F62-A81E-4827-A62B-F3C011F952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48DBC7-F865-49BC-B185-DD7B123687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137367-8d88-482d-9535-d9afaba6aa9f"/>
    <ds:schemaRef ds:uri="204fb1ac-67f2-4a91-8e8a-e75fa505d9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0FC454-E838-4386-AA04-7A3A776B2F74}">
  <ds:schemaRefs>
    <ds:schemaRef ds:uri="http://purl.org/dc/terms/"/>
    <ds:schemaRef ds:uri="7b137367-8d88-482d-9535-d9afaba6aa9f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204fb1ac-67f2-4a91-8e8a-e75fa505d9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4229</TotalTime>
  <Words>1033</Words>
  <Application>Microsoft Office PowerPoint</Application>
  <PresentationFormat>Widescreen</PresentationFormat>
  <Paragraphs>146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Arial</vt:lpstr>
      <vt:lpstr>Calibri</vt:lpstr>
      <vt:lpstr>Calibri Light</vt:lpstr>
      <vt:lpstr>Helvetica</vt:lpstr>
      <vt:lpstr>Helvetica Neue Medium</vt:lpstr>
      <vt:lpstr>Intel Clear</vt:lpstr>
      <vt:lpstr>Intel Clear Light</vt:lpstr>
      <vt:lpstr>Intel Clear Pro</vt:lpstr>
      <vt:lpstr>intel-clear</vt:lpstr>
      <vt:lpstr>IntelOne Display</vt:lpstr>
      <vt:lpstr>IntelOne Display Light</vt:lpstr>
      <vt:lpstr>IntelOne Display Medium</vt:lpstr>
      <vt:lpstr>IntelOne Display Regular</vt:lpstr>
      <vt:lpstr>Wingdings</vt:lpstr>
      <vt:lpstr>office theme</vt:lpstr>
      <vt:lpstr>1_Office Theme</vt:lpstr>
      <vt:lpstr>2_Office Theme</vt:lpstr>
      <vt:lpstr>PowerPoint Presentation</vt:lpstr>
      <vt:lpstr>Introduction to Innovator Program (https://devmesh.intel.com-&gt; member Programs)</vt:lpstr>
      <vt:lpstr>Intel® Certified Instructors for oneAPI</vt:lpstr>
      <vt:lpstr>Intel® oneAPI Technology Partners</vt:lpstr>
      <vt:lpstr>oneAPI Toolkits &amp; Support</vt:lpstr>
      <vt:lpstr>PowerPoint Presentation</vt:lpstr>
      <vt:lpstr>Intel® oneAPI Toolkits Free Availability</vt:lpstr>
      <vt:lpstr>Commercial Toolkits Deliver Priority Support</vt:lpstr>
      <vt:lpstr>Priority Support Benefits</vt:lpstr>
      <vt:lpstr>What’s next…..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Share your DevMesh Project!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Amoranto, Gabrielle</dc:creator>
  <cp:lastModifiedBy>Amoranto, Gabrielle</cp:lastModifiedBy>
  <cp:revision>5</cp:revision>
  <dcterms:created xsi:type="dcterms:W3CDTF">2021-06-02T19:27:42Z</dcterms:created>
  <dcterms:modified xsi:type="dcterms:W3CDTF">2021-06-22T13:34:03Z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0x01010082912790C7E26544B649525D4182FB50</vt:lpwstr>
  </property>
</Properties>
</file>