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7" r:id="rId2"/>
    <p:sldId id="442" r:id="rId3"/>
    <p:sldId id="456" r:id="rId4"/>
    <p:sldId id="489" r:id="rId5"/>
    <p:sldId id="478" r:id="rId6"/>
    <p:sldId id="479" r:id="rId7"/>
    <p:sldId id="448" r:id="rId8"/>
    <p:sldId id="455" r:id="rId9"/>
    <p:sldId id="458" r:id="rId10"/>
    <p:sldId id="457" r:id="rId11"/>
    <p:sldId id="485" r:id="rId12"/>
    <p:sldId id="486" r:id="rId13"/>
    <p:sldId id="487" r:id="rId14"/>
    <p:sldId id="488" r:id="rId15"/>
    <p:sldId id="480" r:id="rId16"/>
    <p:sldId id="481" r:id="rId17"/>
    <p:sldId id="482" r:id="rId18"/>
    <p:sldId id="477" r:id="rId19"/>
    <p:sldId id="450" r:id="rId20"/>
    <p:sldId id="373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87471" autoAdjust="0"/>
  </p:normalViewPr>
  <p:slideViewPr>
    <p:cSldViewPr>
      <p:cViewPr varScale="1">
        <p:scale>
          <a:sx n="100" d="100"/>
          <a:sy n="100" d="100"/>
        </p:scale>
        <p:origin x="14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66" y="78"/>
      </p:cViewPr>
      <p:guideLst>
        <p:guide orient="horz" pos="2958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8919054"/>
            <a:ext cx="2488545" cy="469424"/>
          </a:xfrm>
          <a:prstGeom prst="rect">
            <a:avLst/>
          </a:prstGeom>
        </p:spPr>
        <p:txBody>
          <a:bodyPr vert="horz" lIns="96629" tIns="48315" rIns="96629" bIns="48315" rtlCol="0" anchor="b"/>
          <a:lstStyle>
            <a:lvl1pPr algn="l">
              <a:defRPr sz="1300"/>
            </a:lvl1pPr>
          </a:lstStyle>
          <a:p>
            <a:r>
              <a:rPr lang="en-GB" i="1" dirty="0"/>
              <a:t>Print Date: </a:t>
            </a:r>
            <a:fld id="{1DA789BE-F029-4F1A-BD53-E43852DAE2A4}" type="datetimeFigureOut">
              <a:rPr lang="en-GB" i="1" smtClean="0"/>
              <a:pPr/>
              <a:t>23/04/2021</a:t>
            </a:fld>
            <a:endParaRPr lang="en-GB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097027" y="8919054"/>
            <a:ext cx="3077739" cy="469424"/>
          </a:xfrm>
          <a:prstGeom prst="rect">
            <a:avLst/>
          </a:prstGeom>
        </p:spPr>
        <p:txBody>
          <a:bodyPr vert="horz" lIns="96629" tIns="48315" rIns="96629" bIns="48315" rtlCol="0" anchor="b"/>
          <a:lstStyle>
            <a:lvl1pPr algn="l">
              <a:defRPr sz="1300"/>
            </a:lvl1pPr>
          </a:lstStyle>
          <a:p>
            <a:pPr algn="ctr"/>
            <a:r>
              <a:rPr lang="en-GB" i="1" dirty="0"/>
              <a:t>www.css-com.com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4"/>
            <a:ext cx="3077739" cy="469424"/>
          </a:xfrm>
          <a:prstGeom prst="rect">
            <a:avLst/>
          </a:prstGeom>
        </p:spPr>
        <p:txBody>
          <a:bodyPr vert="horz" lIns="96629" tIns="48315" rIns="96629" bIns="48315" rtlCol="0" anchor="b"/>
          <a:lstStyle>
            <a:lvl1pPr algn="r">
              <a:defRPr sz="1300"/>
            </a:lvl1pPr>
          </a:lstStyle>
          <a:p>
            <a:fld id="{CF0D0398-E3DF-419B-96E0-DFE9707DE764}" type="slidenum">
              <a:rPr lang="en-GB" i="1" smtClean="0"/>
              <a:pPr/>
              <a:t>‹#›</a:t>
            </a:fld>
            <a:endParaRPr lang="en-GB" i="1" dirty="0"/>
          </a:p>
        </p:txBody>
      </p:sp>
      <p:pic>
        <p:nvPicPr>
          <p:cNvPr id="6" name="Picture 5" descr="CSS_Logo_946b390.jpg">
            <a:extLst>
              <a:ext uri="{FF2B5EF4-FFF2-40B4-BE49-F238E27FC236}">
                <a16:creationId xmlns:a16="http://schemas.microsoft.com/office/drawing/2014/main" id="{C939D853-2080-453B-8569-C88BB61F11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02964" y="1"/>
            <a:ext cx="1799512" cy="6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2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69424"/>
          </a:xfrm>
          <a:prstGeom prst="rect">
            <a:avLst/>
          </a:prstGeom>
        </p:spPr>
        <p:txBody>
          <a:bodyPr vert="horz" lIns="96629" tIns="48315" rIns="96629" bIns="4831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39" cy="469424"/>
          </a:xfrm>
          <a:prstGeom prst="rect">
            <a:avLst/>
          </a:prstGeom>
        </p:spPr>
        <p:txBody>
          <a:bodyPr vert="horz" lIns="96629" tIns="48315" rIns="96629" bIns="48315" rtlCol="0"/>
          <a:lstStyle>
            <a:lvl1pPr algn="r">
              <a:defRPr sz="1300"/>
            </a:lvl1pPr>
          </a:lstStyle>
          <a:p>
            <a:fld id="{0AE2C2BB-5A67-402F-A8B5-D61359173589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9" tIns="48315" rIns="96629" bIns="483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28"/>
            <a:ext cx="5681979" cy="4224813"/>
          </a:xfrm>
          <a:prstGeom prst="rect">
            <a:avLst/>
          </a:prstGeom>
        </p:spPr>
        <p:txBody>
          <a:bodyPr vert="horz" lIns="96629" tIns="48315" rIns="96629" bIns="483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4"/>
          </a:xfrm>
          <a:prstGeom prst="rect">
            <a:avLst/>
          </a:prstGeom>
        </p:spPr>
        <p:txBody>
          <a:bodyPr vert="horz" lIns="96629" tIns="48315" rIns="96629" bIns="4831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4"/>
            <a:ext cx="3077739" cy="469424"/>
          </a:xfrm>
          <a:prstGeom prst="rect">
            <a:avLst/>
          </a:prstGeom>
        </p:spPr>
        <p:txBody>
          <a:bodyPr vert="horz" lIns="96629" tIns="48315" rIns="96629" bIns="48315" rtlCol="0" anchor="b"/>
          <a:lstStyle>
            <a:lvl1pPr algn="r">
              <a:defRPr sz="1300"/>
            </a:lvl1pPr>
          </a:lstStyle>
          <a:p>
            <a:fld id="{6A8D995E-98CE-478D-A94B-08B7C0068E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98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760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300" dirty="0"/>
              <a:t>Development is much faster</a:t>
            </a:r>
          </a:p>
          <a:p>
            <a:r>
              <a:rPr lang="en-GB" sz="1300" dirty="0"/>
              <a:t>Can be developed by a software engineer</a:t>
            </a:r>
          </a:p>
          <a:p>
            <a:r>
              <a:rPr lang="en-GB" sz="1300" dirty="0"/>
              <a:t>FPGA understanding required to optimise performance</a:t>
            </a:r>
          </a:p>
          <a:p>
            <a:r>
              <a:rPr lang="en-GB" sz="1300" dirty="0"/>
              <a:t>Transformation rather than rewrite</a:t>
            </a:r>
          </a:p>
          <a:p>
            <a:endParaRPr lang="en-GB" sz="1300" dirty="0"/>
          </a:p>
          <a:p>
            <a:r>
              <a:rPr lang="en-GB" sz="1300" dirty="0"/>
              <a:t>It is slower in execution unless RTL embedded</a:t>
            </a:r>
          </a:p>
          <a:p>
            <a:r>
              <a:rPr lang="en-GB" sz="1300" dirty="0"/>
              <a:t>oneAPI is more profligate with resources than RTL – number of // instances</a:t>
            </a:r>
          </a:p>
          <a:p>
            <a:r>
              <a:rPr lang="en-GB" sz="1300" dirty="0"/>
              <a:t>loss of detailed control (</a:t>
            </a:r>
            <a:r>
              <a:rPr lang="en-GB" sz="1300" i="1" dirty="0"/>
              <a:t>cf</a:t>
            </a:r>
            <a:r>
              <a:rPr lang="en-GB" sz="1300" dirty="0"/>
              <a:t> the RTL level)</a:t>
            </a:r>
          </a:p>
          <a:p>
            <a:r>
              <a:rPr lang="en-GB" sz="1300" dirty="0"/>
              <a:t>the Emulator only provides a functional check</a:t>
            </a:r>
          </a:p>
          <a:p>
            <a:endParaRPr lang="en-GB" sz="1300" dirty="0"/>
          </a:p>
          <a:p>
            <a:r>
              <a:rPr lang="en-GB" sz="1300" dirty="0"/>
              <a:t>Can apply modern agile methods to FPGA development</a:t>
            </a:r>
          </a:p>
          <a:p>
            <a:r>
              <a:rPr lang="en-GB" sz="1300" dirty="0"/>
              <a:t>We can experiment far more extensively</a:t>
            </a:r>
          </a:p>
          <a:p>
            <a:r>
              <a:rPr lang="en-GB" sz="1300" dirty="0"/>
              <a:t>Rapid prototyping – the ability to evolve and find better solutions</a:t>
            </a:r>
          </a:p>
          <a:p>
            <a:r>
              <a:rPr lang="en-GB" sz="1300" dirty="0"/>
              <a:t>Flexibility to make fundamental structural change even at a late stage</a:t>
            </a:r>
          </a:p>
          <a:p>
            <a:r>
              <a:rPr lang="en-GB" sz="1300" dirty="0"/>
              <a:t>Early deliverables</a:t>
            </a:r>
          </a:p>
          <a:p>
            <a:r>
              <a:rPr lang="en-GB" sz="1300" dirty="0"/>
              <a:t>Iterations permit design creativity throughout</a:t>
            </a:r>
          </a:p>
          <a:p>
            <a:r>
              <a:rPr lang="en-GB" sz="1300" dirty="0"/>
              <a:t>Can adjust readily to changing requirements</a:t>
            </a:r>
          </a:p>
          <a:p>
            <a:endParaRPr lang="en-GB" sz="1300" dirty="0"/>
          </a:p>
          <a:p>
            <a:r>
              <a:rPr lang="en-GB" sz="1300" dirty="0"/>
              <a:t>A framework of development tools with an established configuration allowing project set-up time to be minimised</a:t>
            </a:r>
          </a:p>
          <a:p>
            <a:r>
              <a:rPr lang="en-GB" sz="1300" dirty="0"/>
              <a:t>A valuable resource allowing device decisions to be deferred</a:t>
            </a:r>
          </a:p>
          <a:p>
            <a:r>
              <a:rPr lang="en-GB" sz="1300" dirty="0"/>
              <a:t>There’s more goodness to get </a:t>
            </a:r>
          </a:p>
          <a:p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61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7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r>
              <a:rPr lang="en-GB" sz="1300" dirty="0"/>
              <a:t>A framework of development tools with an established configuration allowing project set-up time to be minimised</a:t>
            </a:r>
          </a:p>
          <a:p>
            <a:r>
              <a:rPr lang="en-GB" sz="1300" dirty="0"/>
              <a:t>A valuable resource allowing device decisions to be deferred</a:t>
            </a:r>
          </a:p>
          <a:p>
            <a:r>
              <a:rPr lang="en-GB" sz="1300" dirty="0"/>
              <a:t>There’s more goodness to get </a:t>
            </a:r>
          </a:p>
          <a:p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56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507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35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20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870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75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8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78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3" indent="-229263">
              <a:buAutoNum type="arabicPeriod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69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50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88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1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27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460399"/>
            <a:ext cx="5681979" cy="42248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Some comments –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Software developer: </a:t>
            </a:r>
            <a:r>
              <a:rPr lang="en-GB" i="1" dirty="0"/>
              <a:t>“the tool makes hardware development more natural and approachable for someone like me”</a:t>
            </a:r>
          </a:p>
          <a:p>
            <a:endParaRPr lang="en-GB" i="1" dirty="0"/>
          </a:p>
          <a:p>
            <a:r>
              <a:rPr lang="en-GB" dirty="0"/>
              <a:t>Hardware developer: “</a:t>
            </a:r>
            <a:r>
              <a:rPr lang="en-GB" i="1" dirty="0"/>
              <a:t>OpenCL has the hardware and software components differentiated. The lines are much more blurred in DPC++. I can use VS to develop which makes me very happy and I find it a good environment to work with since its closer to C. The DevCloud has been a great asset, I no longer need to worry about random errors that I get from configurations and driver messages”</a:t>
            </a:r>
          </a:p>
          <a:p>
            <a:endParaRPr lang="en-GB" i="1" dirty="0"/>
          </a:p>
          <a:p>
            <a:r>
              <a:rPr lang="en-GB" i="1" dirty="0"/>
              <a:t>“It’s pivotal in a way that OpenCL wasn’t. oneAPI is key to making the development process more approachable allowing more heads to jump on the problem resulting in a faster Time to Market process”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995E-98CE-478D-A94B-08B7C0068E7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45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2/09/2015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Proprietary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90B5-01F3-4822-B9A5-03B9A5933EAE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Proprietary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03A0-158F-41C8-BD81-DF2839B7AB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C:\Users\temp\AppData\Local\Microsoft\Windows\Temporary Internet Files\Content.Outlook\SFXSNCIG\CSS_Logo_Email (2)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90385" y="260648"/>
            <a:ext cx="2269343" cy="9361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tactical+ground+station+uk&amp;view=detailv2&amp;&amp;id=F0B06FA517E85877790D65463A09625389C8CACE&amp;selectedIndex=81&amp;ccid=Eci0Kk0J&amp;simid=608005913722159317&amp;thid=OIP.M11c8b42a4d09d8dd15c95614133d99d1o0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hyperlink" Target="https://www.bing.com/images/search?q=tactical+ground+station+uk&amp;view=detailv2&amp;&amp;id=DBD5E659A0A575986F1C5AF789529A3F505C321E&amp;selectedIndex=80&amp;ccid=umhbuWA4&amp;simid=607988093903702114&amp;thid=OIP.Mba685bb960382d87eefb5161acf740cco0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q=tactical+ground+station+uk&amp;view=detailv2&amp;&amp;id=12025D3A3F4D468F7ED6D5A49123CBFEB32A957D&amp;selectedIndex=79&amp;ccid=v2WELbl3&amp;simid=608015779257781655&amp;thid=OIP.Mbf65842db9777e7b16db21b9a3490718o0" TargetMode="External"/><Relationship Id="rId11" Type="http://schemas.openxmlformats.org/officeDocument/2006/relationships/hyperlink" Target="https://www.bing.com/images/search?q=tactical+ground+station+uk&amp;view=detailv2&amp;&amp;id=C32895212515A12AEBC7ED041D6299039D77BBF7&amp;selectedIndex=111&amp;ccid=qSSUAZtH&amp;simid=608026001284533454&amp;thid=OIP.Ma92494019b4759aa4e1f99e1d9ba43f5o0" TargetMode="External"/><Relationship Id="rId5" Type="http://schemas.openxmlformats.org/officeDocument/2006/relationships/hyperlink" Target="https://www.bing.com/images/search?q=tactical+ground+station+uk&amp;view=detailv2&amp;&amp;id=12FA3726481A8B1CD500C081B0279DE3D8C101DD&amp;selectedIndex=78&amp;ccid=qvztrbG6&amp;simid=608011961031657886&amp;thid=OIP.Maafcedadb1bab2f0ca6e9da0baa6f328o0" TargetMode="External"/><Relationship Id="rId10" Type="http://schemas.openxmlformats.org/officeDocument/2006/relationships/hyperlink" Target="https://www.bing.com/images/search?q=tactical+ground+station+uk&amp;view=detailv2&amp;&amp;id=F0B06FA517E85877790D5F3291DAA0D1EC570735&amp;selectedIndex=83&amp;ccid=Bavpmrd+&amp;simid=608007657476457426&amp;thid=OIP.M05abe99ab77eed12c9aac6093b454f22o0" TargetMode="External"/><Relationship Id="rId4" Type="http://schemas.openxmlformats.org/officeDocument/2006/relationships/hyperlink" Target="https://www.bing.com/images/search?q=tactical+ground+station+uk&amp;view=detailv2&amp;&amp;id=DBD5E659A0A575986F1C823674F166771D05FB4B&amp;selectedIndex=77&amp;ccid=vCtvtIiF&amp;simid=608016595309495197&amp;thid=OIP.Mbc2b6fb48885ec77860c06c6509a979do0" TargetMode="External"/><Relationship Id="rId9" Type="http://schemas.openxmlformats.org/officeDocument/2006/relationships/hyperlink" Target="https://www.bing.com/images/search?q=tactical+ground+station+uk&amp;view=detailv2&amp;&amp;id=D39AA2A43827BC1215F8E5D5C662DC535EFC82BA&amp;selectedIndex=82&amp;ccid=aOpgMp7j&amp;simid=608015117840286030&amp;thid=OIP.M68ea60329ee3de6366c379b1c5a90c60o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ve.james@css-com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s-com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mp\AppData\Local\Microsoft\Windows\Temporary Internet Files\Content.Outlook\SFXSNCIG\CSS-Mountain-blue-with-col-logo-botoom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831"/>
            <a:ext cx="9144000" cy="687083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03A0-158F-41C8-BD81-DF2839B7ABAA}" type="slidenum">
              <a:rPr lang="en-GB" i="1" smtClean="0"/>
              <a:pPr/>
              <a:t>1</a:t>
            </a:fld>
            <a:endParaRPr lang="en-GB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587772-319C-4086-BD92-CB3664CC2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391299"/>
            <a:ext cx="8496944" cy="2088232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 </a:t>
            </a:r>
            <a:r>
              <a:rPr lang="en-GB" sz="4800" dirty="0">
                <a:solidFill>
                  <a:schemeClr val="bg1"/>
                </a:solidFill>
              </a:rPr>
              <a:t>It’s acceleration but faster!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A business perspective on FPGA development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141B66-F6AD-4101-BEB1-7317247376C6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So, how do we do now?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822C9A-550B-4697-81BD-09AE19675CA1}"/>
              </a:ext>
            </a:extLst>
          </p:cNvPr>
          <p:cNvGrpSpPr/>
          <p:nvPr/>
        </p:nvGrpSpPr>
        <p:grpSpPr>
          <a:xfrm>
            <a:off x="676884" y="1834585"/>
            <a:ext cx="7790232" cy="3161872"/>
            <a:chOff x="875831" y="1069566"/>
            <a:chExt cx="7790232" cy="3161872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D390178-4C08-4BD3-BD5C-D658BC7BD206}"/>
                </a:ext>
              </a:extLst>
            </p:cNvPr>
            <p:cNvSpPr/>
            <p:nvPr/>
          </p:nvSpPr>
          <p:spPr>
            <a:xfrm>
              <a:off x="1794994" y="2181204"/>
              <a:ext cx="6871069" cy="205023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4E4BA587-59B0-412B-934F-AF2278759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994" y="2931684"/>
              <a:ext cx="6290568" cy="549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RTL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18ms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(4 months)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59CC0C4-448B-47EB-B313-A043E08DC5DF}"/>
                </a:ext>
              </a:extLst>
            </p:cNvPr>
            <p:cNvSpPr/>
            <p:nvPr/>
          </p:nvSpPr>
          <p:spPr>
            <a:xfrm>
              <a:off x="1794994" y="1069566"/>
              <a:ext cx="4610402" cy="205023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: Rounded Corners 2">
              <a:extLst>
                <a:ext uri="{FF2B5EF4-FFF2-40B4-BE49-F238E27FC236}">
                  <a16:creationId xmlns:a16="http://schemas.microsoft.com/office/drawing/2014/main" id="{99312FB9-C978-4A15-9074-3A140AE92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831" y="2382198"/>
              <a:ext cx="919163" cy="549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</a:rPr>
                <a:t>C++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1.4s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(Target)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957304CD-34AD-4AB9-B33D-C1E7D062E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17" y="1832923"/>
              <a:ext cx="984681" cy="549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oneAPI POC 1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8s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(A few days)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F3E32F97-1B3B-46C0-AA15-236E4F3D7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408" y="1832923"/>
              <a:ext cx="917575" cy="549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oneAPI POC 2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112ms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(+3 days)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5CFFEAE7-67E4-4F62-B1D8-3BA909791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493" y="1832923"/>
              <a:ext cx="917575" cy="549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oneAPI POC 3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70ms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(+3 days)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9B4DADF8-5D78-483F-A463-CD44A05B2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577" y="1659523"/>
              <a:ext cx="1261223" cy="8766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</a:rPr>
                <a:t>oneAPI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</a:rPr>
                <a:t>Optional further enhancements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</a:rPr>
                <a:t>(36ms?)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Rectangle 16">
            <a:extLst>
              <a:ext uri="{FF2B5EF4-FFF2-40B4-BE49-F238E27FC236}">
                <a16:creationId xmlns:a16="http://schemas.microsoft.com/office/drawing/2014/main" id="{12E33662-E3AF-418A-A04D-E714DF309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688" y="5065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B3EA8FA-78C4-4844-A7CA-24C30F35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B79E2A0-27E2-496A-ADDF-D5DDB984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10</a:t>
            </a:fld>
            <a:endParaRPr lang="en-GB" i="1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E54C4F06-48DF-4E3A-A991-984DB145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AE79C22-CF0D-448B-8766-62A4ED0D7BA3}"/>
              </a:ext>
            </a:extLst>
          </p:cNvPr>
          <p:cNvSpPr txBox="1">
            <a:spLocks/>
          </p:cNvSpPr>
          <p:nvPr/>
        </p:nvSpPr>
        <p:spPr>
          <a:xfrm>
            <a:off x="1596047" y="4856945"/>
            <a:ext cx="6881058" cy="54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i="1" dirty="0"/>
              <a:t>t</a:t>
            </a:r>
          </a:p>
          <a:p>
            <a:pPr marL="0" indent="0">
              <a:buFont typeface="Arial" pitchFamily="34" charset="0"/>
              <a:buNone/>
            </a:pPr>
            <a:endParaRPr lang="en-GB" sz="20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7D7BD5-FB75-4514-98E3-292C58B86571}"/>
              </a:ext>
            </a:extLst>
          </p:cNvPr>
          <p:cNvCxnSpPr/>
          <p:nvPr/>
        </p:nvCxnSpPr>
        <p:spPr>
          <a:xfrm>
            <a:off x="1979712" y="5131582"/>
            <a:ext cx="24345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81030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BFBF354-9326-4F6F-A082-3BB35FDCD124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oneAPI – what did we find?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70" y="1390091"/>
            <a:ext cx="7529130" cy="4525963"/>
          </a:xfrm>
        </p:spPr>
        <p:txBody>
          <a:bodyPr>
            <a:normAutofit/>
          </a:bodyPr>
          <a:lstStyle/>
          <a:p>
            <a:r>
              <a:rPr lang="en-GB" dirty="0"/>
              <a:t>Process</a:t>
            </a:r>
          </a:p>
          <a:p>
            <a:r>
              <a:rPr lang="en-GB" dirty="0"/>
              <a:t>Agile</a:t>
            </a:r>
          </a:p>
          <a:p>
            <a:r>
              <a:rPr lang="en-GB" dirty="0"/>
              <a:t>DevCloud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11</a:t>
            </a:fld>
            <a:endParaRPr lang="en-GB" i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9C249E-D4C3-49E0-B08E-0FE463DF6C3D}"/>
              </a:ext>
            </a:extLst>
          </p:cNvPr>
          <p:cNvSpPr txBox="1">
            <a:spLocks/>
          </p:cNvSpPr>
          <p:nvPr/>
        </p:nvSpPr>
        <p:spPr>
          <a:xfrm>
            <a:off x="457200" y="1066286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2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BFBF354-9326-4F6F-A082-3BB35FDCD124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Process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70" y="1390091"/>
            <a:ext cx="752913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/>
              <a:t>Development faster</a:t>
            </a:r>
          </a:p>
          <a:p>
            <a:r>
              <a:rPr lang="en-GB" sz="3300" dirty="0"/>
              <a:t>A software engineering task</a:t>
            </a:r>
          </a:p>
          <a:p>
            <a:r>
              <a:rPr lang="en-GB" sz="3300" dirty="0"/>
              <a:t>Need FPGA understanding</a:t>
            </a:r>
          </a:p>
          <a:p>
            <a:r>
              <a:rPr lang="en-GB" sz="3300" dirty="0"/>
              <a:t>Transformation not rewrite</a:t>
            </a:r>
          </a:p>
          <a:p>
            <a:endParaRPr lang="en-GB" sz="3300" dirty="0"/>
          </a:p>
          <a:p>
            <a:r>
              <a:rPr lang="en-GB" sz="3300" dirty="0"/>
              <a:t>Execution slower </a:t>
            </a:r>
          </a:p>
          <a:p>
            <a:r>
              <a:rPr lang="en-GB" sz="3300" dirty="0"/>
              <a:t>More profligate with resources than RTL</a:t>
            </a:r>
          </a:p>
          <a:p>
            <a:r>
              <a:rPr lang="en-GB" sz="3300" dirty="0"/>
              <a:t>Loss of detailed control</a:t>
            </a:r>
          </a:p>
          <a:p>
            <a:endParaRPr lang="en-GB" sz="3300" dirty="0"/>
          </a:p>
          <a:p>
            <a:r>
              <a:rPr lang="en-GB" sz="3300" dirty="0"/>
              <a:t>Amdahl is with us</a:t>
            </a:r>
          </a:p>
          <a:p>
            <a:endParaRPr lang="en-GB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12</a:t>
            </a:fld>
            <a:endParaRPr lang="en-GB" i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9C249E-D4C3-49E0-B08E-0FE463DF6C3D}"/>
              </a:ext>
            </a:extLst>
          </p:cNvPr>
          <p:cNvSpPr txBox="1">
            <a:spLocks/>
          </p:cNvSpPr>
          <p:nvPr/>
        </p:nvSpPr>
        <p:spPr>
          <a:xfrm>
            <a:off x="457200" y="1066286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5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BFBF354-9326-4F6F-A082-3BB35FDCD124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Agile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70" y="1390091"/>
            <a:ext cx="7529130" cy="4525963"/>
          </a:xfrm>
        </p:spPr>
        <p:txBody>
          <a:bodyPr>
            <a:normAutofit lnSpcReduction="10000"/>
          </a:bodyPr>
          <a:lstStyle/>
          <a:p>
            <a:r>
              <a:rPr lang="en-GB" sz="3000" dirty="0"/>
              <a:t>Modern agile methods</a:t>
            </a:r>
          </a:p>
          <a:p>
            <a:r>
              <a:rPr lang="en-GB" sz="3000" dirty="0"/>
              <a:t>Extensive experimentation</a:t>
            </a:r>
          </a:p>
          <a:p>
            <a:r>
              <a:rPr lang="en-GB" sz="3000" dirty="0"/>
              <a:t>Rapid prototyping</a:t>
            </a:r>
          </a:p>
          <a:p>
            <a:r>
              <a:rPr lang="en-GB" sz="3000" dirty="0"/>
              <a:t>Can make fundamental structural change even at a late stage</a:t>
            </a:r>
          </a:p>
          <a:p>
            <a:r>
              <a:rPr lang="en-GB" sz="3000" dirty="0"/>
              <a:t>Early deliverables</a:t>
            </a:r>
          </a:p>
          <a:p>
            <a:r>
              <a:rPr lang="en-GB" sz="3000" dirty="0"/>
              <a:t>Iterations permit design creativity throughout</a:t>
            </a:r>
          </a:p>
          <a:p>
            <a:r>
              <a:rPr lang="en-GB" sz="3000" dirty="0"/>
              <a:t>Fast response to new requirements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13</a:t>
            </a:fld>
            <a:endParaRPr lang="en-GB" i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9C249E-D4C3-49E0-B08E-0FE463DF6C3D}"/>
              </a:ext>
            </a:extLst>
          </p:cNvPr>
          <p:cNvSpPr txBox="1">
            <a:spLocks/>
          </p:cNvSpPr>
          <p:nvPr/>
        </p:nvSpPr>
        <p:spPr>
          <a:xfrm>
            <a:off x="457200" y="1066286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9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BFBF354-9326-4F6F-A082-3BB35FDCD124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Intel DevCloud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70" y="1390091"/>
            <a:ext cx="7529130" cy="4525963"/>
          </a:xfrm>
        </p:spPr>
        <p:txBody>
          <a:bodyPr>
            <a:normAutofit/>
          </a:bodyPr>
          <a:lstStyle/>
          <a:p>
            <a:r>
              <a:rPr lang="en-GB" sz="3200" dirty="0"/>
              <a:t>A framework of development tools</a:t>
            </a:r>
          </a:p>
          <a:p>
            <a:r>
              <a:rPr lang="en-GB" dirty="0"/>
              <a:t>E</a:t>
            </a:r>
            <a:r>
              <a:rPr lang="en-GB" sz="3200" dirty="0"/>
              <a:t>stablished configuration </a:t>
            </a:r>
          </a:p>
          <a:p>
            <a:r>
              <a:rPr lang="en-GB" dirty="0"/>
              <a:t>Minimises project set up time</a:t>
            </a:r>
            <a:endParaRPr lang="en-GB" sz="3200" dirty="0"/>
          </a:p>
          <a:p>
            <a:r>
              <a:rPr lang="en-GB" dirty="0"/>
              <a:t>Allows</a:t>
            </a:r>
            <a:r>
              <a:rPr lang="en-GB" sz="3200" dirty="0"/>
              <a:t> device selection to </a:t>
            </a:r>
            <a:r>
              <a:rPr lang="en-GB" dirty="0"/>
              <a:t>be deferred</a:t>
            </a:r>
          </a:p>
          <a:p>
            <a:r>
              <a:rPr lang="en-GB" dirty="0"/>
              <a:t>Emulator only provides a functional check</a:t>
            </a:r>
          </a:p>
          <a:p>
            <a:r>
              <a:rPr lang="en-GB" sz="3200" dirty="0"/>
              <a:t>There’s more goodness to get </a:t>
            </a:r>
          </a:p>
          <a:p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14</a:t>
            </a:fld>
            <a:endParaRPr lang="en-GB" i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9C249E-D4C3-49E0-B08E-0FE463DF6C3D}"/>
              </a:ext>
            </a:extLst>
          </p:cNvPr>
          <p:cNvSpPr txBox="1">
            <a:spLocks/>
          </p:cNvSpPr>
          <p:nvPr/>
        </p:nvSpPr>
        <p:spPr>
          <a:xfrm>
            <a:off x="457200" y="1066286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6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0825-9257-47BF-93AD-0B8DC3D7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  <a:t>Phase 1: Functional solution</a:t>
            </a:r>
            <a:b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50DF3E-407B-4E45-83ED-2BB49FBB9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431" y="1097102"/>
            <a:ext cx="6647137" cy="46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548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0825-9257-47BF-93AD-0B8DC3D7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  <a:t>Phase 2: Experimental solutions</a:t>
            </a:r>
            <a:b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50DF3E-407B-4E45-83ED-2BB49FBB9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431" y="1097102"/>
            <a:ext cx="6647137" cy="46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5494"/>
      </p:ext>
    </p:extLst>
  </p:cSld>
  <p:clrMapOvr>
    <a:masterClrMapping/>
  </p:clrMapOvr>
  <p:transition spd="slow"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0825-9257-47BF-93AD-0B8DC3D7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  <a:t>Phase 3: Deliverable solution</a:t>
            </a:r>
            <a:b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50DF3E-407B-4E45-83ED-2BB49FBB9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414" y="1097102"/>
            <a:ext cx="6633171" cy="46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0140"/>
      </p:ext>
    </p:extLst>
  </p:cSld>
  <p:clrMapOvr>
    <a:masterClrMapping/>
  </p:clrMapOvr>
  <p:transition spd="slow"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0825-9257-47BF-93AD-0B8DC3D7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  <a:t>Optional further enhancement</a:t>
            </a:r>
            <a:b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50DF3E-407B-4E45-83ED-2BB49FBB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415" y="1097102"/>
            <a:ext cx="6633169" cy="46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54832"/>
      </p:ext>
    </p:extLst>
  </p:cSld>
  <p:clrMapOvr>
    <a:masterClrMapping/>
  </p:clrMapOvr>
  <p:transition spd="slow"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BFBF354-9326-4F6F-A082-3BB35FDCD124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oneAPI – Business perspective 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70" y="1390091"/>
            <a:ext cx="504056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Addresses the client risks we originally identified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Facilitates agile development -  iterative development for escalating benefit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We’re on the right track!</a:t>
            </a:r>
          </a:p>
        </p:txBody>
      </p:sp>
      <p:pic>
        <p:nvPicPr>
          <p:cNvPr id="8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r="28907"/>
          <a:stretch>
            <a:fillRect/>
          </a:stretch>
        </p:blipFill>
        <p:spPr>
          <a:xfrm>
            <a:off x="5838190" y="1114256"/>
            <a:ext cx="2694250" cy="5339080"/>
          </a:xfrm>
          <a:custGeom>
            <a:avLst/>
            <a:gdLst>
              <a:gd name="connsiteX0" fmla="*/ 5199873 w 8807514"/>
              <a:gd name="connsiteY0" fmla="*/ 17383923 h 17389414"/>
              <a:gd name="connsiteX1" fmla="*/ 5199873 w 8807514"/>
              <a:gd name="connsiteY1" fmla="*/ 17383923 h 17389414"/>
              <a:gd name="connsiteX2" fmla="*/ 5183363 w 8807514"/>
              <a:gd name="connsiteY2" fmla="*/ 17378709 h 17389414"/>
              <a:gd name="connsiteX3" fmla="*/ 5194370 w 8807514"/>
              <a:gd name="connsiteY3" fmla="*/ 17382185 h 17389414"/>
              <a:gd name="connsiteX4" fmla="*/ 5249361 w 8807514"/>
              <a:gd name="connsiteY4" fmla="*/ 17122921 h 17389414"/>
              <a:gd name="connsiteX5" fmla="*/ 5251134 w 8807514"/>
              <a:gd name="connsiteY5" fmla="*/ 17127661 h 17389414"/>
              <a:gd name="connsiteX6" fmla="*/ 5251366 w 8807514"/>
              <a:gd name="connsiteY6" fmla="*/ 17128525 h 17389414"/>
              <a:gd name="connsiteX7" fmla="*/ 5245300 w 8807514"/>
              <a:gd name="connsiteY7" fmla="*/ 17111573 h 17389414"/>
              <a:gd name="connsiteX8" fmla="*/ 5249361 w 8807514"/>
              <a:gd name="connsiteY8" fmla="*/ 17122921 h 17389414"/>
              <a:gd name="connsiteX9" fmla="*/ 5246088 w 8807514"/>
              <a:gd name="connsiteY9" fmla="*/ 17114173 h 17389414"/>
              <a:gd name="connsiteX10" fmla="*/ 5245300 w 8807514"/>
              <a:gd name="connsiteY10" fmla="*/ 17111573 h 17389414"/>
              <a:gd name="connsiteX11" fmla="*/ 6361552 w 8807514"/>
              <a:gd name="connsiteY11" fmla="*/ 16821637 h 17389414"/>
              <a:gd name="connsiteX12" fmla="*/ 6361552 w 8807514"/>
              <a:gd name="connsiteY12" fmla="*/ 16821637 h 17389414"/>
              <a:gd name="connsiteX13" fmla="*/ 4932111 w 8807514"/>
              <a:gd name="connsiteY13" fmla="*/ 16349977 h 17389414"/>
              <a:gd name="connsiteX14" fmla="*/ 4932111 w 8807514"/>
              <a:gd name="connsiteY14" fmla="*/ 16349977 h 17389414"/>
              <a:gd name="connsiteX15" fmla="*/ 4780078 w 8807514"/>
              <a:gd name="connsiteY15" fmla="*/ 16229842 h 17389414"/>
              <a:gd name="connsiteX16" fmla="*/ 4765274 w 8807514"/>
              <a:gd name="connsiteY16" fmla="*/ 16234637 h 17389414"/>
              <a:gd name="connsiteX17" fmla="*/ 4804408 w 8807514"/>
              <a:gd name="connsiteY17" fmla="*/ 16298486 h 17389414"/>
              <a:gd name="connsiteX18" fmla="*/ 4780078 w 8807514"/>
              <a:gd name="connsiteY18" fmla="*/ 16229842 h 17389414"/>
              <a:gd name="connsiteX19" fmla="*/ 4107069 w 8807514"/>
              <a:gd name="connsiteY19" fmla="*/ 16209767 h 17389414"/>
              <a:gd name="connsiteX20" fmla="*/ 4114404 w 8807514"/>
              <a:gd name="connsiteY20" fmla="*/ 16222279 h 17389414"/>
              <a:gd name="connsiteX21" fmla="*/ 4105136 w 8807514"/>
              <a:gd name="connsiteY21" fmla="*/ 16213526 h 17389414"/>
              <a:gd name="connsiteX22" fmla="*/ 4357451 w 8807514"/>
              <a:gd name="connsiteY22" fmla="*/ 16055447 h 17389414"/>
              <a:gd name="connsiteX23" fmla="*/ 4369809 w 8807514"/>
              <a:gd name="connsiteY23" fmla="*/ 16094581 h 17389414"/>
              <a:gd name="connsiteX24" fmla="*/ 4357451 w 8807514"/>
              <a:gd name="connsiteY24" fmla="*/ 16055447 h 17389414"/>
              <a:gd name="connsiteX25" fmla="*/ 4357451 w 8807514"/>
              <a:gd name="connsiteY25" fmla="*/ 16030732 h 17389414"/>
              <a:gd name="connsiteX26" fmla="*/ 4357451 w 8807514"/>
              <a:gd name="connsiteY26" fmla="*/ 16055447 h 17389414"/>
              <a:gd name="connsiteX27" fmla="*/ 4357451 w 8807514"/>
              <a:gd name="connsiteY27" fmla="*/ 16030732 h 17389414"/>
              <a:gd name="connsiteX28" fmla="*/ 5230368 w 8807514"/>
              <a:gd name="connsiteY28" fmla="*/ 15951525 h 17389414"/>
              <a:gd name="connsiteX29" fmla="*/ 5236948 w 8807514"/>
              <a:gd name="connsiteY29" fmla="*/ 15952465 h 17389414"/>
              <a:gd name="connsiteX30" fmla="*/ 5240987 w 8807514"/>
              <a:gd name="connsiteY30" fmla="*/ 15972513 h 17389414"/>
              <a:gd name="connsiteX31" fmla="*/ 5224590 w 8807514"/>
              <a:gd name="connsiteY31" fmla="*/ 15940107 h 17389414"/>
              <a:gd name="connsiteX32" fmla="*/ 5230368 w 8807514"/>
              <a:gd name="connsiteY32" fmla="*/ 15951525 h 17389414"/>
              <a:gd name="connsiteX33" fmla="*/ 5226135 w 8807514"/>
              <a:gd name="connsiteY33" fmla="*/ 15950920 h 17389414"/>
              <a:gd name="connsiteX34" fmla="*/ 5224590 w 8807514"/>
              <a:gd name="connsiteY34" fmla="*/ 15940107 h 17389414"/>
              <a:gd name="connsiteX35" fmla="*/ 5302859 w 8807514"/>
              <a:gd name="connsiteY35" fmla="*/ 15659994 h 17389414"/>
              <a:gd name="connsiteX36" fmla="*/ 5302859 w 8807514"/>
              <a:gd name="connsiteY36" fmla="*/ 15659994 h 17389414"/>
              <a:gd name="connsiteX37" fmla="*/ 5276083 w 8807514"/>
              <a:gd name="connsiteY37" fmla="*/ 15596145 h 17389414"/>
              <a:gd name="connsiteX38" fmla="*/ 5276083 w 8807514"/>
              <a:gd name="connsiteY38" fmla="*/ 15596145 h 17389414"/>
              <a:gd name="connsiteX39" fmla="*/ 7612158 w 8807514"/>
              <a:gd name="connsiteY39" fmla="*/ 15561157 h 17389414"/>
              <a:gd name="connsiteX40" fmla="*/ 7617141 w 8807514"/>
              <a:gd name="connsiteY40" fmla="*/ 15563094 h 17389414"/>
              <a:gd name="connsiteX41" fmla="*/ 7615403 w 8807514"/>
              <a:gd name="connsiteY41" fmla="*/ 15562419 h 17389414"/>
              <a:gd name="connsiteX42" fmla="*/ 7601500 w 8807514"/>
              <a:gd name="connsiteY42" fmla="*/ 15557012 h 17389414"/>
              <a:gd name="connsiteX43" fmla="*/ 7606713 w 8807514"/>
              <a:gd name="connsiteY43" fmla="*/ 15559039 h 17389414"/>
              <a:gd name="connsiteX44" fmla="*/ 7612158 w 8807514"/>
              <a:gd name="connsiteY44" fmla="*/ 15561157 h 17389414"/>
              <a:gd name="connsiteX45" fmla="*/ 5236948 w 8807514"/>
              <a:gd name="connsiteY45" fmla="*/ 15493163 h 17389414"/>
              <a:gd name="connsiteX46" fmla="*/ 5276083 w 8807514"/>
              <a:gd name="connsiteY46" fmla="*/ 15596145 h 17389414"/>
              <a:gd name="connsiteX47" fmla="*/ 5236948 w 8807514"/>
              <a:gd name="connsiteY47" fmla="*/ 15493163 h 17389414"/>
              <a:gd name="connsiteX48" fmla="*/ 7626216 w 8807514"/>
              <a:gd name="connsiteY48" fmla="*/ 15456089 h 17389414"/>
              <a:gd name="connsiteX49" fmla="*/ 7626216 w 8807514"/>
              <a:gd name="connsiteY49" fmla="*/ 15456089 h 17389414"/>
              <a:gd name="connsiteX50" fmla="*/ 4084474 w 8807514"/>
              <a:gd name="connsiteY50" fmla="*/ 15057483 h 17389414"/>
              <a:gd name="connsiteX51" fmla="*/ 4089688 w 8807514"/>
              <a:gd name="connsiteY51" fmla="*/ 15062696 h 17389414"/>
              <a:gd name="connsiteX52" fmla="*/ 4084474 w 8807514"/>
              <a:gd name="connsiteY52" fmla="*/ 15057483 h 17389414"/>
              <a:gd name="connsiteX53" fmla="*/ 7523230 w 8807514"/>
              <a:gd name="connsiteY53" fmla="*/ 15011204 h 17389414"/>
              <a:gd name="connsiteX54" fmla="*/ 7535588 w 8807514"/>
              <a:gd name="connsiteY54" fmla="*/ 15050338 h 17389414"/>
              <a:gd name="connsiteX55" fmla="*/ 7523230 w 8807514"/>
              <a:gd name="connsiteY55" fmla="*/ 15011204 h 17389414"/>
              <a:gd name="connsiteX56" fmla="*/ 7510872 w 8807514"/>
              <a:gd name="connsiteY56" fmla="*/ 14972071 h 17389414"/>
              <a:gd name="connsiteX57" fmla="*/ 7523230 w 8807514"/>
              <a:gd name="connsiteY57" fmla="*/ 15011204 h 17389414"/>
              <a:gd name="connsiteX58" fmla="*/ 7510872 w 8807514"/>
              <a:gd name="connsiteY58" fmla="*/ 14972071 h 17389414"/>
              <a:gd name="connsiteX59" fmla="*/ 4989204 w 8807514"/>
              <a:gd name="connsiteY59" fmla="*/ 14923387 h 17389414"/>
              <a:gd name="connsiteX60" fmla="*/ 4983604 w 8807514"/>
              <a:gd name="connsiteY60" fmla="*/ 14934997 h 17389414"/>
              <a:gd name="connsiteX61" fmla="*/ 4995962 w 8807514"/>
              <a:gd name="connsiteY61" fmla="*/ 14959713 h 17389414"/>
              <a:gd name="connsiteX62" fmla="*/ 4989204 w 8807514"/>
              <a:gd name="connsiteY62" fmla="*/ 14923387 h 17389414"/>
              <a:gd name="connsiteX63" fmla="*/ 7471738 w 8807514"/>
              <a:gd name="connsiteY63" fmla="*/ 14871148 h 17389414"/>
              <a:gd name="connsiteX64" fmla="*/ 7510872 w 8807514"/>
              <a:gd name="connsiteY64" fmla="*/ 14972071 h 17389414"/>
              <a:gd name="connsiteX65" fmla="*/ 7471738 w 8807514"/>
              <a:gd name="connsiteY65" fmla="*/ 14871148 h 17389414"/>
              <a:gd name="connsiteX66" fmla="*/ 7030702 w 8807514"/>
              <a:gd name="connsiteY66" fmla="*/ 14694115 h 17389414"/>
              <a:gd name="connsiteX67" fmla="*/ 7051556 w 8807514"/>
              <a:gd name="connsiteY67" fmla="*/ 14755808 h 17389414"/>
              <a:gd name="connsiteX68" fmla="*/ 7024780 w 8807514"/>
              <a:gd name="connsiteY68" fmla="*/ 14704317 h 17389414"/>
              <a:gd name="connsiteX69" fmla="*/ 7030702 w 8807514"/>
              <a:gd name="connsiteY69" fmla="*/ 14694115 h 17389414"/>
              <a:gd name="connsiteX70" fmla="*/ 7012421 w 8807514"/>
              <a:gd name="connsiteY70" fmla="*/ 14679601 h 17389414"/>
              <a:gd name="connsiteX71" fmla="*/ 7012421 w 8807514"/>
              <a:gd name="connsiteY71" fmla="*/ 14679601 h 17389414"/>
              <a:gd name="connsiteX72" fmla="*/ 7115407 w 8807514"/>
              <a:gd name="connsiteY72" fmla="*/ 14665183 h 17389414"/>
              <a:gd name="connsiteX73" fmla="*/ 7127765 w 8807514"/>
              <a:gd name="connsiteY73" fmla="*/ 14704317 h 17389414"/>
              <a:gd name="connsiteX74" fmla="*/ 7115407 w 8807514"/>
              <a:gd name="connsiteY74" fmla="*/ 14665183 h 17389414"/>
              <a:gd name="connsiteX75" fmla="*/ 4919752 w 8807514"/>
              <a:gd name="connsiteY75" fmla="*/ 14615752 h 17389414"/>
              <a:gd name="connsiteX76" fmla="*/ 4919752 w 8807514"/>
              <a:gd name="connsiteY76" fmla="*/ 14615752 h 17389414"/>
              <a:gd name="connsiteX77" fmla="*/ 7076272 w 8807514"/>
              <a:gd name="connsiteY77" fmla="*/ 14564260 h 17389414"/>
              <a:gd name="connsiteX78" fmla="*/ 7115407 w 8807514"/>
              <a:gd name="connsiteY78" fmla="*/ 14665183 h 17389414"/>
              <a:gd name="connsiteX79" fmla="*/ 7076272 w 8807514"/>
              <a:gd name="connsiteY79" fmla="*/ 14564260 h 17389414"/>
              <a:gd name="connsiteX80" fmla="*/ 4906364 w 8807514"/>
              <a:gd name="connsiteY80" fmla="*/ 14542634 h 17389414"/>
              <a:gd name="connsiteX81" fmla="*/ 4892976 w 8807514"/>
              <a:gd name="connsiteY81" fmla="*/ 14551902 h 17389414"/>
              <a:gd name="connsiteX82" fmla="*/ 4919752 w 8807514"/>
              <a:gd name="connsiteY82" fmla="*/ 14551902 h 17389414"/>
              <a:gd name="connsiteX83" fmla="*/ 4906364 w 8807514"/>
              <a:gd name="connsiteY83" fmla="*/ 14542634 h 17389414"/>
              <a:gd name="connsiteX84" fmla="*/ 6931253 w 8807514"/>
              <a:gd name="connsiteY84" fmla="*/ 14474344 h 17389414"/>
              <a:gd name="connsiteX85" fmla="*/ 6941618 w 8807514"/>
              <a:gd name="connsiteY85" fmla="*/ 14482550 h 17389414"/>
              <a:gd name="connsiteX86" fmla="*/ 6948570 w 8807514"/>
              <a:gd name="connsiteY86" fmla="*/ 14488053 h 17389414"/>
              <a:gd name="connsiteX87" fmla="*/ 6934377 w 8807514"/>
              <a:gd name="connsiteY87" fmla="*/ 14476818 h 17389414"/>
              <a:gd name="connsiteX88" fmla="*/ 6927715 w 8807514"/>
              <a:gd name="connsiteY88" fmla="*/ 14471544 h 17389414"/>
              <a:gd name="connsiteX89" fmla="*/ 6931253 w 8807514"/>
              <a:gd name="connsiteY89" fmla="*/ 14474344 h 17389414"/>
              <a:gd name="connsiteX90" fmla="*/ 6930033 w 8807514"/>
              <a:gd name="connsiteY90" fmla="*/ 14473378 h 17389414"/>
              <a:gd name="connsiteX91" fmla="*/ 6927715 w 8807514"/>
              <a:gd name="connsiteY91" fmla="*/ 14471544 h 17389414"/>
              <a:gd name="connsiteX92" fmla="*/ 7039198 w 8807514"/>
              <a:gd name="connsiteY92" fmla="*/ 14461278 h 17389414"/>
              <a:gd name="connsiteX93" fmla="*/ 7051556 w 8807514"/>
              <a:gd name="connsiteY93" fmla="*/ 14500411 h 17389414"/>
              <a:gd name="connsiteX94" fmla="*/ 7039198 w 8807514"/>
              <a:gd name="connsiteY94" fmla="*/ 14461278 h 17389414"/>
              <a:gd name="connsiteX95" fmla="*/ 7000063 w 8807514"/>
              <a:gd name="connsiteY95" fmla="*/ 14360355 h 17389414"/>
              <a:gd name="connsiteX96" fmla="*/ 7039198 w 8807514"/>
              <a:gd name="connsiteY96" fmla="*/ 14461278 h 17389414"/>
              <a:gd name="connsiteX97" fmla="*/ 7000063 w 8807514"/>
              <a:gd name="connsiteY97" fmla="*/ 14360355 h 17389414"/>
              <a:gd name="connsiteX98" fmla="*/ 3300882 w 8807514"/>
              <a:gd name="connsiteY98" fmla="*/ 14303651 h 17389414"/>
              <a:gd name="connsiteX99" fmla="*/ 3296698 w 8807514"/>
              <a:gd name="connsiteY99" fmla="*/ 14308864 h 17389414"/>
              <a:gd name="connsiteX100" fmla="*/ 3323474 w 8807514"/>
              <a:gd name="connsiteY100" fmla="*/ 14308864 h 17389414"/>
              <a:gd name="connsiteX101" fmla="*/ 3300882 w 8807514"/>
              <a:gd name="connsiteY101" fmla="*/ 14303651 h 17389414"/>
              <a:gd name="connsiteX102" fmla="*/ 6975346 w 8807514"/>
              <a:gd name="connsiteY102" fmla="*/ 14296506 h 17389414"/>
              <a:gd name="connsiteX103" fmla="*/ 7000063 w 8807514"/>
              <a:gd name="connsiteY103" fmla="*/ 14360355 h 17389414"/>
              <a:gd name="connsiteX104" fmla="*/ 6975346 w 8807514"/>
              <a:gd name="connsiteY104" fmla="*/ 14296506 h 17389414"/>
              <a:gd name="connsiteX105" fmla="*/ 7185051 w 8807514"/>
              <a:gd name="connsiteY105" fmla="*/ 14146795 h 17389414"/>
              <a:gd name="connsiteX106" fmla="*/ 7179258 w 8807514"/>
              <a:gd name="connsiteY106" fmla="*/ 14154390 h 17389414"/>
              <a:gd name="connsiteX107" fmla="*/ 7216333 w 8807514"/>
              <a:gd name="connsiteY107" fmla="*/ 14205881 h 17389414"/>
              <a:gd name="connsiteX108" fmla="*/ 7185051 w 8807514"/>
              <a:gd name="connsiteY108" fmla="*/ 14146795 h 17389414"/>
              <a:gd name="connsiteX109" fmla="*/ 3168996 w 8807514"/>
              <a:gd name="connsiteY109" fmla="*/ 14065825 h 17389414"/>
              <a:gd name="connsiteX110" fmla="*/ 3271981 w 8807514"/>
              <a:gd name="connsiteY110" fmla="*/ 14245014 h 17389414"/>
              <a:gd name="connsiteX111" fmla="*/ 3284340 w 8807514"/>
              <a:gd name="connsiteY111" fmla="*/ 14269730 h 17389414"/>
              <a:gd name="connsiteX112" fmla="*/ 3284340 w 8807514"/>
              <a:gd name="connsiteY112" fmla="*/ 14269730 h 17389414"/>
              <a:gd name="connsiteX113" fmla="*/ 3271981 w 8807514"/>
              <a:gd name="connsiteY113" fmla="*/ 14245014 h 17389414"/>
              <a:gd name="connsiteX114" fmla="*/ 3168996 w 8807514"/>
              <a:gd name="connsiteY114" fmla="*/ 14065825 h 17389414"/>
              <a:gd name="connsiteX115" fmla="*/ 4609862 w 8807514"/>
              <a:gd name="connsiteY115" fmla="*/ 14034789 h 17389414"/>
              <a:gd name="connsiteX116" fmla="*/ 4600497 w 8807514"/>
              <a:gd name="connsiteY116" fmla="*/ 14041109 h 17389414"/>
              <a:gd name="connsiteX117" fmla="*/ 4637572 w 8807514"/>
              <a:gd name="connsiteY117" fmla="*/ 14092600 h 17389414"/>
              <a:gd name="connsiteX118" fmla="*/ 4609862 w 8807514"/>
              <a:gd name="connsiteY118" fmla="*/ 14034789 h 17389414"/>
              <a:gd name="connsiteX119" fmla="*/ 4664348 w 8807514"/>
              <a:gd name="connsiteY119" fmla="*/ 14001976 h 17389414"/>
              <a:gd name="connsiteX120" fmla="*/ 4765274 w 8807514"/>
              <a:gd name="connsiteY120" fmla="*/ 14218239 h 17389414"/>
              <a:gd name="connsiteX121" fmla="*/ 4868260 w 8807514"/>
              <a:gd name="connsiteY121" fmla="*/ 14436562 h 17389414"/>
              <a:gd name="connsiteX122" fmla="*/ 4701423 w 8807514"/>
              <a:gd name="connsiteY122" fmla="*/ 14041109 h 17389414"/>
              <a:gd name="connsiteX123" fmla="*/ 4664348 w 8807514"/>
              <a:gd name="connsiteY123" fmla="*/ 14001976 h 17389414"/>
              <a:gd name="connsiteX124" fmla="*/ 3500610 w 8807514"/>
              <a:gd name="connsiteY124" fmla="*/ 14001976 h 17389414"/>
              <a:gd name="connsiteX125" fmla="*/ 3552102 w 8807514"/>
              <a:gd name="connsiteY125" fmla="*/ 14092600 h 17389414"/>
              <a:gd name="connsiteX126" fmla="*/ 3591237 w 8807514"/>
              <a:gd name="connsiteY126" fmla="*/ 14154390 h 17389414"/>
              <a:gd name="connsiteX127" fmla="*/ 3756014 w 8807514"/>
              <a:gd name="connsiteY127" fmla="*/ 14525127 h 17389414"/>
              <a:gd name="connsiteX128" fmla="*/ 3807507 w 8807514"/>
              <a:gd name="connsiteY128" fmla="*/ 14564260 h 17389414"/>
              <a:gd name="connsiteX129" fmla="*/ 3591237 w 8807514"/>
              <a:gd name="connsiteY129" fmla="*/ 14154390 h 17389414"/>
              <a:gd name="connsiteX130" fmla="*/ 3552102 w 8807514"/>
              <a:gd name="connsiteY130" fmla="*/ 14092600 h 17389414"/>
              <a:gd name="connsiteX131" fmla="*/ 3500610 w 8807514"/>
              <a:gd name="connsiteY131" fmla="*/ 14001976 h 17389414"/>
              <a:gd name="connsiteX132" fmla="*/ 4592161 w 8807514"/>
              <a:gd name="connsiteY132" fmla="*/ 13955537 h 17389414"/>
              <a:gd name="connsiteX133" fmla="*/ 4590554 w 8807514"/>
              <a:gd name="connsiteY133" fmla="*/ 13961277 h 17389414"/>
              <a:gd name="connsiteX134" fmla="*/ 4588106 w 8807514"/>
              <a:gd name="connsiteY134" fmla="*/ 13970019 h 17389414"/>
              <a:gd name="connsiteX135" fmla="*/ 4586079 w 8807514"/>
              <a:gd name="connsiteY135" fmla="*/ 13977260 h 17389414"/>
              <a:gd name="connsiteX136" fmla="*/ 4590554 w 8807514"/>
              <a:gd name="connsiteY136" fmla="*/ 13961277 h 17389414"/>
              <a:gd name="connsiteX137" fmla="*/ 4591486 w 8807514"/>
              <a:gd name="connsiteY137" fmla="*/ 13957951 h 17389414"/>
              <a:gd name="connsiteX138" fmla="*/ 4592161 w 8807514"/>
              <a:gd name="connsiteY138" fmla="*/ 13955537 h 17389414"/>
              <a:gd name="connsiteX139" fmla="*/ 4549004 w 8807514"/>
              <a:gd name="connsiteY139" fmla="*/ 13898993 h 17389414"/>
              <a:gd name="connsiteX140" fmla="*/ 4549004 w 8807514"/>
              <a:gd name="connsiteY140" fmla="*/ 13898993 h 17389414"/>
              <a:gd name="connsiteX141" fmla="*/ 4581670 w 8807514"/>
              <a:gd name="connsiteY141" fmla="*/ 13843221 h 17389414"/>
              <a:gd name="connsiteX142" fmla="*/ 4573720 w 8807514"/>
              <a:gd name="connsiteY142" fmla="*/ 13849561 h 17389414"/>
              <a:gd name="connsiteX143" fmla="*/ 4664348 w 8807514"/>
              <a:gd name="connsiteY143" fmla="*/ 13977260 h 17389414"/>
              <a:gd name="connsiteX144" fmla="*/ 4581670 w 8807514"/>
              <a:gd name="connsiteY144" fmla="*/ 13843221 h 17389414"/>
              <a:gd name="connsiteX145" fmla="*/ 4398593 w 8807514"/>
              <a:gd name="connsiteY145" fmla="*/ 13486037 h 17389414"/>
              <a:gd name="connsiteX146" fmla="*/ 4382167 w 8807514"/>
              <a:gd name="connsiteY146" fmla="*/ 13491182 h 17389414"/>
              <a:gd name="connsiteX147" fmla="*/ 4472795 w 8807514"/>
              <a:gd name="connsiteY147" fmla="*/ 13658014 h 17389414"/>
              <a:gd name="connsiteX148" fmla="*/ 4573720 w 8807514"/>
              <a:gd name="connsiteY148" fmla="*/ 13798070 h 17389414"/>
              <a:gd name="connsiteX149" fmla="*/ 4398593 w 8807514"/>
              <a:gd name="connsiteY149" fmla="*/ 13486037 h 17389414"/>
              <a:gd name="connsiteX150" fmla="*/ 4316128 w 8807514"/>
              <a:gd name="connsiteY150" fmla="*/ 13463538 h 17389414"/>
              <a:gd name="connsiteX151" fmla="*/ 4382167 w 8807514"/>
              <a:gd name="connsiteY151" fmla="*/ 13631239 h 17389414"/>
              <a:gd name="connsiteX152" fmla="*/ 4485153 w 8807514"/>
              <a:gd name="connsiteY152" fmla="*/ 13771295 h 17389414"/>
              <a:gd name="connsiteX153" fmla="*/ 4497511 w 8807514"/>
              <a:gd name="connsiteY153" fmla="*/ 13798070 h 17389414"/>
              <a:gd name="connsiteX154" fmla="*/ 4485153 w 8807514"/>
              <a:gd name="connsiteY154" fmla="*/ 13771295 h 17389414"/>
              <a:gd name="connsiteX155" fmla="*/ 4345092 w 8807514"/>
              <a:gd name="connsiteY155" fmla="*/ 13491182 h 17389414"/>
              <a:gd name="connsiteX156" fmla="*/ 4316128 w 8807514"/>
              <a:gd name="connsiteY156" fmla="*/ 13463538 h 17389414"/>
              <a:gd name="connsiteX157" fmla="*/ 3667446 w 8807514"/>
              <a:gd name="connsiteY157" fmla="*/ 13083371 h 17389414"/>
              <a:gd name="connsiteX158" fmla="*/ 3667446 w 8807514"/>
              <a:gd name="connsiteY158" fmla="*/ 13095729 h 17389414"/>
              <a:gd name="connsiteX159" fmla="*/ 3770432 w 8807514"/>
              <a:gd name="connsiteY159" fmla="*/ 13287277 h 17389414"/>
              <a:gd name="connsiteX160" fmla="*/ 4433660 w 8807514"/>
              <a:gd name="connsiteY160" fmla="*/ 14539544 h 17389414"/>
              <a:gd name="connsiteX161" fmla="*/ 4472795 w 8807514"/>
              <a:gd name="connsiteY161" fmla="*/ 14588976 h 17389414"/>
              <a:gd name="connsiteX162" fmla="*/ 3898134 w 8807514"/>
              <a:gd name="connsiteY162" fmla="*/ 13452049 h 17389414"/>
              <a:gd name="connsiteX163" fmla="*/ 3667446 w 8807514"/>
              <a:gd name="connsiteY163" fmla="*/ 13083371 h 17389414"/>
              <a:gd name="connsiteX164" fmla="*/ 7230751 w 8807514"/>
              <a:gd name="connsiteY164" fmla="*/ 12035009 h 17389414"/>
              <a:gd name="connsiteX165" fmla="*/ 7280184 w 8807514"/>
              <a:gd name="connsiteY165" fmla="*/ 12035009 h 17389414"/>
              <a:gd name="connsiteX166" fmla="*/ 7230751 w 8807514"/>
              <a:gd name="connsiteY166" fmla="*/ 12035009 h 17389414"/>
              <a:gd name="connsiteX167" fmla="*/ 8328578 w 8807514"/>
              <a:gd name="connsiteY167" fmla="*/ 11794030 h 17389414"/>
              <a:gd name="connsiteX168" fmla="*/ 8328578 w 8807514"/>
              <a:gd name="connsiteY168" fmla="*/ 11794030 h 17389414"/>
              <a:gd name="connsiteX169" fmla="*/ 8331947 w 8807514"/>
              <a:gd name="connsiteY169" fmla="*/ 11783361 h 17389414"/>
              <a:gd name="connsiteX170" fmla="*/ 8330316 w 8807514"/>
              <a:gd name="connsiteY170" fmla="*/ 11788527 h 17389414"/>
              <a:gd name="connsiteX171" fmla="*/ 8328578 w 8807514"/>
              <a:gd name="connsiteY171" fmla="*/ 11794030 h 17389414"/>
              <a:gd name="connsiteX172" fmla="*/ 8333791 w 8807514"/>
              <a:gd name="connsiteY172" fmla="*/ 11777521 h 17389414"/>
              <a:gd name="connsiteX173" fmla="*/ 8331947 w 8807514"/>
              <a:gd name="connsiteY173" fmla="*/ 11783361 h 17389414"/>
              <a:gd name="connsiteX174" fmla="*/ 8333212 w 8807514"/>
              <a:gd name="connsiteY174" fmla="*/ 11779355 h 17389414"/>
              <a:gd name="connsiteX175" fmla="*/ 8333791 w 8807514"/>
              <a:gd name="connsiteY175" fmla="*/ 11777521 h 17389414"/>
              <a:gd name="connsiteX176" fmla="*/ 2281259 w 8807514"/>
              <a:gd name="connsiteY176" fmla="*/ 11712931 h 17389414"/>
              <a:gd name="connsiteX177" fmla="*/ 2277140 w 8807514"/>
              <a:gd name="connsiteY177" fmla="*/ 11730181 h 17389414"/>
              <a:gd name="connsiteX178" fmla="*/ 2303916 w 8807514"/>
              <a:gd name="connsiteY178" fmla="*/ 11715763 h 17389414"/>
              <a:gd name="connsiteX179" fmla="*/ 2281259 w 8807514"/>
              <a:gd name="connsiteY179" fmla="*/ 11712931 h 17389414"/>
              <a:gd name="connsiteX180" fmla="*/ 8540986 w 8807514"/>
              <a:gd name="connsiteY180" fmla="*/ 11673670 h 17389414"/>
              <a:gd name="connsiteX181" fmla="*/ 8544848 w 8807514"/>
              <a:gd name="connsiteY181" fmla="*/ 11678690 h 17389414"/>
              <a:gd name="connsiteX182" fmla="*/ 8520132 w 8807514"/>
              <a:gd name="connsiteY182" fmla="*/ 11691048 h 17389414"/>
              <a:gd name="connsiteX183" fmla="*/ 8540986 w 8807514"/>
              <a:gd name="connsiteY183" fmla="*/ 11673670 h 17389414"/>
              <a:gd name="connsiteX184" fmla="*/ 8724044 w 8807514"/>
              <a:gd name="connsiteY184" fmla="*/ 11131853 h 17389414"/>
              <a:gd name="connsiteX185" fmla="*/ 8711685 w 8807514"/>
              <a:gd name="connsiteY185" fmla="*/ 11141121 h 17389414"/>
              <a:gd name="connsiteX186" fmla="*/ 8736402 w 8807514"/>
              <a:gd name="connsiteY186" fmla="*/ 11141121 h 17389414"/>
              <a:gd name="connsiteX187" fmla="*/ 8724044 w 8807514"/>
              <a:gd name="connsiteY187" fmla="*/ 11131853 h 17389414"/>
              <a:gd name="connsiteX188" fmla="*/ 989497 w 8807514"/>
              <a:gd name="connsiteY188" fmla="*/ 10456190 h 17389414"/>
              <a:gd name="connsiteX189" fmla="*/ 987759 w 8807514"/>
              <a:gd name="connsiteY189" fmla="*/ 10477913 h 17389414"/>
              <a:gd name="connsiteX190" fmla="*/ 1014535 w 8807514"/>
              <a:gd name="connsiteY190" fmla="*/ 10517047 h 17389414"/>
              <a:gd name="connsiteX191" fmla="*/ 987759 w 8807514"/>
              <a:gd name="connsiteY191" fmla="*/ 10477913 h 17389414"/>
              <a:gd name="connsiteX192" fmla="*/ 989497 w 8807514"/>
              <a:gd name="connsiteY192" fmla="*/ 10456190 h 17389414"/>
              <a:gd name="connsiteX193" fmla="*/ 790992 w 8807514"/>
              <a:gd name="connsiteY193" fmla="*/ 10148240 h 17389414"/>
              <a:gd name="connsiteX194" fmla="*/ 796205 w 8807514"/>
              <a:gd name="connsiteY194" fmla="*/ 10158667 h 17389414"/>
              <a:gd name="connsiteX195" fmla="*/ 790992 w 8807514"/>
              <a:gd name="connsiteY195" fmla="*/ 10148240 h 17389414"/>
              <a:gd name="connsiteX196" fmla="*/ 8623311 w 8807514"/>
              <a:gd name="connsiteY196" fmla="*/ 9384207 h 17389414"/>
              <a:gd name="connsiteX197" fmla="*/ 8635476 w 8807514"/>
              <a:gd name="connsiteY197" fmla="*/ 9419253 h 17389414"/>
              <a:gd name="connsiteX198" fmla="*/ 8621058 w 8807514"/>
              <a:gd name="connsiteY198" fmla="*/ 9392477 h 17389414"/>
              <a:gd name="connsiteX199" fmla="*/ 8623311 w 8807514"/>
              <a:gd name="connsiteY199" fmla="*/ 9384207 h 17389414"/>
              <a:gd name="connsiteX200" fmla="*/ 8352039 w 8807514"/>
              <a:gd name="connsiteY200" fmla="*/ 8596293 h 17389414"/>
              <a:gd name="connsiteX201" fmla="*/ 8340936 w 8807514"/>
              <a:gd name="connsiteY201" fmla="*/ 8613929 h 17389414"/>
              <a:gd name="connsiteX202" fmla="*/ 8365653 w 8807514"/>
              <a:gd name="connsiteY202" fmla="*/ 8653063 h 17389414"/>
              <a:gd name="connsiteX203" fmla="*/ 8352039 w 8807514"/>
              <a:gd name="connsiteY203" fmla="*/ 8596293 h 17389414"/>
              <a:gd name="connsiteX204" fmla="*/ 8282287 w 8807514"/>
              <a:gd name="connsiteY204" fmla="*/ 8015979 h 17389414"/>
              <a:gd name="connsiteX205" fmla="*/ 8277086 w 8807514"/>
              <a:gd name="connsiteY205" fmla="*/ 8026930 h 17389414"/>
              <a:gd name="connsiteX206" fmla="*/ 8301802 w 8807514"/>
              <a:gd name="connsiteY206" fmla="*/ 8129911 h 17389414"/>
              <a:gd name="connsiteX207" fmla="*/ 8282287 w 8807514"/>
              <a:gd name="connsiteY207" fmla="*/ 8015979 h 17389414"/>
              <a:gd name="connsiteX208" fmla="*/ 8116576 w 8807514"/>
              <a:gd name="connsiteY208" fmla="*/ 7948015 h 17389414"/>
              <a:gd name="connsiteX209" fmla="*/ 8110248 w 8807514"/>
              <a:gd name="connsiteY209" fmla="*/ 7950723 h 17389414"/>
              <a:gd name="connsiteX210" fmla="*/ 8149383 w 8807514"/>
              <a:gd name="connsiteY210" fmla="*/ 8078420 h 17389414"/>
              <a:gd name="connsiteX211" fmla="*/ 8116576 w 8807514"/>
              <a:gd name="connsiteY211" fmla="*/ 7948015 h 17389414"/>
              <a:gd name="connsiteX212" fmla="*/ 7914076 w 8807514"/>
              <a:gd name="connsiteY212" fmla="*/ 7023243 h 17389414"/>
              <a:gd name="connsiteX213" fmla="*/ 7906337 w 8807514"/>
              <a:gd name="connsiteY213" fmla="*/ 7030059 h 17389414"/>
              <a:gd name="connsiteX214" fmla="*/ 7945472 w 8807514"/>
              <a:gd name="connsiteY214" fmla="*/ 7299873 h 17389414"/>
              <a:gd name="connsiteX215" fmla="*/ 7996964 w 8807514"/>
              <a:gd name="connsiteY215" fmla="*/ 7567628 h 17389414"/>
              <a:gd name="connsiteX216" fmla="*/ 7914076 w 8807514"/>
              <a:gd name="connsiteY216" fmla="*/ 7023243 h 17389414"/>
              <a:gd name="connsiteX217" fmla="*/ 6847644 w 8807514"/>
              <a:gd name="connsiteY217" fmla="*/ 7005342 h 17389414"/>
              <a:gd name="connsiteX218" fmla="*/ 6899137 w 8807514"/>
              <a:gd name="connsiteY218" fmla="*/ 7336947 h 17389414"/>
              <a:gd name="connsiteX219" fmla="*/ 6923854 w 8807514"/>
              <a:gd name="connsiteY219" fmla="*/ 7400796 h 17389414"/>
              <a:gd name="connsiteX220" fmla="*/ 6847644 w 8807514"/>
              <a:gd name="connsiteY220" fmla="*/ 7005342 h 17389414"/>
              <a:gd name="connsiteX221" fmla="*/ 4229748 w 8807514"/>
              <a:gd name="connsiteY221" fmla="*/ 6646964 h 17389414"/>
              <a:gd name="connsiteX222" fmla="*/ 4229748 w 8807514"/>
              <a:gd name="connsiteY222" fmla="*/ 6646964 h 17389414"/>
              <a:gd name="connsiteX223" fmla="*/ 4229748 w 8807514"/>
              <a:gd name="connsiteY223" fmla="*/ 6646964 h 17389414"/>
              <a:gd name="connsiteX224" fmla="*/ 4266823 w 8807514"/>
              <a:gd name="connsiteY224" fmla="*/ 6673739 h 17389414"/>
              <a:gd name="connsiteX225" fmla="*/ 4229748 w 8807514"/>
              <a:gd name="connsiteY225" fmla="*/ 6646964 h 17389414"/>
              <a:gd name="connsiteX226" fmla="*/ 3883716 w 8807514"/>
              <a:gd name="connsiteY226" fmla="*/ 6506908 h 17389414"/>
              <a:gd name="connsiteX227" fmla="*/ 3910493 w 8807514"/>
              <a:gd name="connsiteY227" fmla="*/ 6521325 h 17389414"/>
              <a:gd name="connsiteX228" fmla="*/ 3883716 w 8807514"/>
              <a:gd name="connsiteY228" fmla="*/ 6506908 h 17389414"/>
              <a:gd name="connsiteX229" fmla="*/ 3859000 w 8807514"/>
              <a:gd name="connsiteY229" fmla="*/ 6494550 h 17389414"/>
              <a:gd name="connsiteX230" fmla="*/ 3883716 w 8807514"/>
              <a:gd name="connsiteY230" fmla="*/ 6506908 h 17389414"/>
              <a:gd name="connsiteX231" fmla="*/ 3859000 w 8807514"/>
              <a:gd name="connsiteY231" fmla="*/ 6494550 h 17389414"/>
              <a:gd name="connsiteX232" fmla="*/ 3834283 w 8807514"/>
              <a:gd name="connsiteY232" fmla="*/ 6482191 h 17389414"/>
              <a:gd name="connsiteX233" fmla="*/ 3859000 w 8807514"/>
              <a:gd name="connsiteY233" fmla="*/ 6494550 h 17389414"/>
              <a:gd name="connsiteX234" fmla="*/ 3834283 w 8807514"/>
              <a:gd name="connsiteY234" fmla="*/ 6482191 h 17389414"/>
              <a:gd name="connsiteX235" fmla="*/ 3807507 w 8807514"/>
              <a:gd name="connsiteY235" fmla="*/ 6469834 h 17389414"/>
              <a:gd name="connsiteX236" fmla="*/ 3834283 w 8807514"/>
              <a:gd name="connsiteY236" fmla="*/ 6482191 h 17389414"/>
              <a:gd name="connsiteX237" fmla="*/ 3807507 w 8807514"/>
              <a:gd name="connsiteY237" fmla="*/ 6469834 h 17389414"/>
              <a:gd name="connsiteX238" fmla="*/ 3756014 w 8807514"/>
              <a:gd name="connsiteY238" fmla="*/ 6443058 h 17389414"/>
              <a:gd name="connsiteX239" fmla="*/ 3807507 w 8807514"/>
              <a:gd name="connsiteY239" fmla="*/ 6469834 h 17389414"/>
              <a:gd name="connsiteX240" fmla="*/ 3756014 w 8807514"/>
              <a:gd name="connsiteY240" fmla="*/ 6443058 h 17389414"/>
              <a:gd name="connsiteX241" fmla="*/ 3731297 w 8807514"/>
              <a:gd name="connsiteY241" fmla="*/ 6430700 h 17389414"/>
              <a:gd name="connsiteX242" fmla="*/ 3756014 w 8807514"/>
              <a:gd name="connsiteY242" fmla="*/ 6443058 h 17389414"/>
              <a:gd name="connsiteX243" fmla="*/ 3731297 w 8807514"/>
              <a:gd name="connsiteY243" fmla="*/ 6430700 h 17389414"/>
              <a:gd name="connsiteX244" fmla="*/ 3706581 w 8807514"/>
              <a:gd name="connsiteY244" fmla="*/ 6418343 h 17389414"/>
              <a:gd name="connsiteX245" fmla="*/ 3731297 w 8807514"/>
              <a:gd name="connsiteY245" fmla="*/ 6430700 h 17389414"/>
              <a:gd name="connsiteX246" fmla="*/ 3706581 w 8807514"/>
              <a:gd name="connsiteY246" fmla="*/ 6418343 h 17389414"/>
              <a:gd name="connsiteX247" fmla="*/ 3679805 w 8807514"/>
              <a:gd name="connsiteY247" fmla="*/ 6405985 h 17389414"/>
              <a:gd name="connsiteX248" fmla="*/ 3679805 w 8807514"/>
              <a:gd name="connsiteY248" fmla="*/ 6405985 h 17389414"/>
              <a:gd name="connsiteX249" fmla="*/ 3679805 w 8807514"/>
              <a:gd name="connsiteY249" fmla="*/ 6405985 h 17389414"/>
              <a:gd name="connsiteX250" fmla="*/ 3706581 w 8807514"/>
              <a:gd name="connsiteY250" fmla="*/ 6418343 h 17389414"/>
              <a:gd name="connsiteX251" fmla="*/ 3679805 w 8807514"/>
              <a:gd name="connsiteY251" fmla="*/ 6405985 h 17389414"/>
              <a:gd name="connsiteX252" fmla="*/ 3615953 w 8807514"/>
              <a:gd name="connsiteY252" fmla="*/ 6366851 h 17389414"/>
              <a:gd name="connsiteX253" fmla="*/ 3591237 w 8807514"/>
              <a:gd name="connsiteY253" fmla="*/ 6379209 h 17389414"/>
              <a:gd name="connsiteX254" fmla="*/ 3615953 w 8807514"/>
              <a:gd name="connsiteY254" fmla="*/ 6366851 h 17389414"/>
              <a:gd name="connsiteX255" fmla="*/ 3578879 w 8807514"/>
              <a:gd name="connsiteY255" fmla="*/ 6354493 h 17389414"/>
              <a:gd name="connsiteX256" fmla="*/ 3552102 w 8807514"/>
              <a:gd name="connsiteY256" fmla="*/ 6366851 h 17389414"/>
              <a:gd name="connsiteX257" fmla="*/ 3578879 w 8807514"/>
              <a:gd name="connsiteY257" fmla="*/ 6354493 h 17389414"/>
              <a:gd name="connsiteX258" fmla="*/ 7930700 w 8807514"/>
              <a:gd name="connsiteY258" fmla="*/ 5455616 h 17389414"/>
              <a:gd name="connsiteX259" fmla="*/ 7945472 w 8807514"/>
              <a:gd name="connsiteY259" fmla="*/ 5512096 h 17389414"/>
              <a:gd name="connsiteX260" fmla="*/ 7918696 w 8807514"/>
              <a:gd name="connsiteY260" fmla="*/ 5460604 h 17389414"/>
              <a:gd name="connsiteX261" fmla="*/ 7930700 w 8807514"/>
              <a:gd name="connsiteY261" fmla="*/ 5455616 h 17389414"/>
              <a:gd name="connsiteX262" fmla="*/ 7906337 w 8807514"/>
              <a:gd name="connsiteY262" fmla="*/ 5396755 h 17389414"/>
              <a:gd name="connsiteX263" fmla="*/ 7918696 w 8807514"/>
              <a:gd name="connsiteY263" fmla="*/ 5421471 h 17389414"/>
              <a:gd name="connsiteX264" fmla="*/ 7906337 w 8807514"/>
              <a:gd name="connsiteY264" fmla="*/ 5396755 h 17389414"/>
              <a:gd name="connsiteX265" fmla="*/ 7613858 w 8807514"/>
              <a:gd name="connsiteY265" fmla="*/ 5217566 h 17389414"/>
              <a:gd name="connsiteX266" fmla="*/ 7613858 w 8807514"/>
              <a:gd name="connsiteY266" fmla="*/ 5217566 h 17389414"/>
              <a:gd name="connsiteX267" fmla="*/ 7601500 w 8807514"/>
              <a:gd name="connsiteY267" fmla="*/ 5129001 h 17389414"/>
              <a:gd name="connsiteX268" fmla="*/ 7601500 w 8807514"/>
              <a:gd name="connsiteY268" fmla="*/ 5141359 h 17389414"/>
              <a:gd name="connsiteX269" fmla="*/ 7601500 w 8807514"/>
              <a:gd name="connsiteY269" fmla="*/ 5129001 h 17389414"/>
              <a:gd name="connsiteX270" fmla="*/ 7587082 w 8807514"/>
              <a:gd name="connsiteY270" fmla="*/ 5052794 h 17389414"/>
              <a:gd name="connsiteX271" fmla="*/ 7587082 w 8807514"/>
              <a:gd name="connsiteY271" fmla="*/ 5052794 h 17389414"/>
              <a:gd name="connsiteX272" fmla="*/ 7776016 w 8807514"/>
              <a:gd name="connsiteY272" fmla="*/ 4998764 h 17389414"/>
              <a:gd name="connsiteX273" fmla="*/ 7778634 w 8807514"/>
              <a:gd name="connsiteY273" fmla="*/ 5129001 h 17389414"/>
              <a:gd name="connsiteX274" fmla="*/ 7766276 w 8807514"/>
              <a:gd name="connsiteY274" fmla="*/ 5001302 h 17389414"/>
              <a:gd name="connsiteX275" fmla="*/ 7776016 w 8807514"/>
              <a:gd name="connsiteY275" fmla="*/ 4998764 h 17389414"/>
              <a:gd name="connsiteX276" fmla="*/ 7574723 w 8807514"/>
              <a:gd name="connsiteY276" fmla="*/ 4974527 h 17389414"/>
              <a:gd name="connsiteX277" fmla="*/ 7587082 w 8807514"/>
              <a:gd name="connsiteY277" fmla="*/ 5052794 h 17389414"/>
              <a:gd name="connsiteX278" fmla="*/ 7574723 w 8807514"/>
              <a:gd name="connsiteY278" fmla="*/ 4974527 h 17389414"/>
              <a:gd name="connsiteX279" fmla="*/ 7550006 w 8807514"/>
              <a:gd name="connsiteY279" fmla="*/ 4822113 h 17389414"/>
              <a:gd name="connsiteX280" fmla="*/ 7574723 w 8807514"/>
              <a:gd name="connsiteY280" fmla="*/ 4974527 h 17389414"/>
              <a:gd name="connsiteX281" fmla="*/ 7550006 w 8807514"/>
              <a:gd name="connsiteY281" fmla="*/ 4822113 h 17389414"/>
              <a:gd name="connsiteX282" fmla="*/ 7533496 w 8807514"/>
              <a:gd name="connsiteY282" fmla="*/ 4800390 h 17389414"/>
              <a:gd name="connsiteX283" fmla="*/ 7550006 w 8807514"/>
              <a:gd name="connsiteY283" fmla="*/ 4822113 h 17389414"/>
              <a:gd name="connsiteX284" fmla="*/ 7533496 w 8807514"/>
              <a:gd name="connsiteY284" fmla="*/ 4800390 h 17389414"/>
              <a:gd name="connsiteX285" fmla="*/ 7230751 w 8807514"/>
              <a:gd name="connsiteY285" fmla="*/ 4770621 h 17389414"/>
              <a:gd name="connsiteX286" fmla="*/ 7255468 w 8807514"/>
              <a:gd name="connsiteY286" fmla="*/ 4988944 h 17389414"/>
              <a:gd name="connsiteX287" fmla="*/ 7294602 w 8807514"/>
              <a:gd name="connsiteY287" fmla="*/ 5192850 h 17389414"/>
              <a:gd name="connsiteX288" fmla="*/ 7714784 w 8807514"/>
              <a:gd name="connsiteY288" fmla="*/ 7950723 h 17389414"/>
              <a:gd name="connsiteX289" fmla="*/ 7741560 w 8807514"/>
              <a:gd name="connsiteY289" fmla="*/ 8166985 h 17389414"/>
              <a:gd name="connsiteX290" fmla="*/ 7702426 w 8807514"/>
              <a:gd name="connsiteY290" fmla="*/ 7720042 h 17389414"/>
              <a:gd name="connsiteX291" fmla="*/ 7319318 w 8807514"/>
              <a:gd name="connsiteY291" fmla="*/ 5166074 h 17389414"/>
              <a:gd name="connsiteX292" fmla="*/ 7230751 w 8807514"/>
              <a:gd name="connsiteY292" fmla="*/ 4770621 h 17389414"/>
              <a:gd name="connsiteX293" fmla="*/ 7216333 w 8807514"/>
              <a:gd name="connsiteY293" fmla="*/ 4719130 h 17389414"/>
              <a:gd name="connsiteX294" fmla="*/ 7216333 w 8807514"/>
              <a:gd name="connsiteY294" fmla="*/ 4719130 h 17389414"/>
              <a:gd name="connsiteX295" fmla="*/ 7525161 w 8807514"/>
              <a:gd name="connsiteY295" fmla="*/ 4669602 h 17389414"/>
              <a:gd name="connsiteX296" fmla="*/ 7535588 w 8807514"/>
              <a:gd name="connsiteY296" fmla="*/ 4719130 h 17389414"/>
              <a:gd name="connsiteX297" fmla="*/ 7523230 w 8807514"/>
              <a:gd name="connsiteY297" fmla="*/ 4682056 h 17389414"/>
              <a:gd name="connsiteX298" fmla="*/ 7525161 w 8807514"/>
              <a:gd name="connsiteY298" fmla="*/ 4669602 h 17389414"/>
              <a:gd name="connsiteX299" fmla="*/ 7505659 w 8807514"/>
              <a:gd name="connsiteY299" fmla="*/ 4650068 h 17389414"/>
              <a:gd name="connsiteX300" fmla="*/ 7510872 w 8807514"/>
              <a:gd name="connsiteY300" fmla="*/ 4655281 h 17389414"/>
              <a:gd name="connsiteX301" fmla="*/ 7505659 w 8807514"/>
              <a:gd name="connsiteY301" fmla="*/ 4650068 h 17389414"/>
              <a:gd name="connsiteX302" fmla="*/ 7184942 w 8807514"/>
              <a:gd name="connsiteY302" fmla="*/ 4482049 h 17389414"/>
              <a:gd name="connsiteX303" fmla="*/ 7179258 w 8807514"/>
              <a:gd name="connsiteY303" fmla="*/ 4490509 h 17389414"/>
              <a:gd name="connsiteX304" fmla="*/ 7191616 w 8807514"/>
              <a:gd name="connsiteY304" fmla="*/ 4527583 h 17389414"/>
              <a:gd name="connsiteX305" fmla="*/ 7184942 w 8807514"/>
              <a:gd name="connsiteY305" fmla="*/ 4482049 h 17389414"/>
              <a:gd name="connsiteX306" fmla="*/ 7160817 w 8807514"/>
              <a:gd name="connsiteY306" fmla="*/ 4330822 h 17389414"/>
              <a:gd name="connsiteX307" fmla="*/ 7166900 w 8807514"/>
              <a:gd name="connsiteY307" fmla="*/ 4336035 h 17389414"/>
              <a:gd name="connsiteX308" fmla="*/ 7160817 w 8807514"/>
              <a:gd name="connsiteY308" fmla="*/ 4330822 h 17389414"/>
              <a:gd name="connsiteX309" fmla="*/ 7121007 w 8807514"/>
              <a:gd name="connsiteY309" fmla="*/ 4080671 h 17389414"/>
              <a:gd name="connsiteX310" fmla="*/ 7115407 w 8807514"/>
              <a:gd name="connsiteY310" fmla="*/ 4095056 h 17389414"/>
              <a:gd name="connsiteX311" fmla="*/ 7140124 w 8807514"/>
              <a:gd name="connsiteY311" fmla="*/ 4119772 h 17389414"/>
              <a:gd name="connsiteX312" fmla="*/ 7121007 w 8807514"/>
              <a:gd name="connsiteY312" fmla="*/ 4080671 h 17389414"/>
              <a:gd name="connsiteX313" fmla="*/ 6842430 w 8807514"/>
              <a:gd name="connsiteY313" fmla="*/ 2920090 h 17389414"/>
              <a:gd name="connsiteX314" fmla="*/ 6847644 w 8807514"/>
              <a:gd name="connsiteY314" fmla="*/ 2970487 h 17389414"/>
              <a:gd name="connsiteX315" fmla="*/ 6835286 w 8807514"/>
              <a:gd name="connsiteY315" fmla="*/ 2931354 h 17389414"/>
              <a:gd name="connsiteX316" fmla="*/ 6842430 w 8807514"/>
              <a:gd name="connsiteY316" fmla="*/ 2920090 h 17389414"/>
              <a:gd name="connsiteX317" fmla="*/ 6831599 w 8807514"/>
              <a:gd name="connsiteY317" fmla="*/ 2844550 h 17389414"/>
              <a:gd name="connsiteX318" fmla="*/ 6837378 w 8807514"/>
              <a:gd name="connsiteY318" fmla="*/ 2852154 h 17389414"/>
              <a:gd name="connsiteX319" fmla="*/ 6835543 w 8807514"/>
              <a:gd name="connsiteY319" fmla="*/ 2849740 h 17389414"/>
              <a:gd name="connsiteX320" fmla="*/ 6820868 w 8807514"/>
              <a:gd name="connsiteY320" fmla="*/ 2830431 h 17389414"/>
              <a:gd name="connsiteX321" fmla="*/ 6826371 w 8807514"/>
              <a:gd name="connsiteY321" fmla="*/ 2837672 h 17389414"/>
              <a:gd name="connsiteX322" fmla="*/ 6831599 w 8807514"/>
              <a:gd name="connsiteY322" fmla="*/ 2844550 h 17389414"/>
              <a:gd name="connsiteX323" fmla="*/ 6796152 w 8807514"/>
              <a:gd name="connsiteY323" fmla="*/ 2663599 h 17389414"/>
              <a:gd name="connsiteX324" fmla="*/ 6820868 w 8807514"/>
              <a:gd name="connsiteY324" fmla="*/ 2830431 h 17389414"/>
              <a:gd name="connsiteX325" fmla="*/ 6796152 w 8807514"/>
              <a:gd name="connsiteY325" fmla="*/ 2663599 h 17389414"/>
              <a:gd name="connsiteX326" fmla="*/ 6783793 w 8807514"/>
              <a:gd name="connsiteY326" fmla="*/ 2587392 h 17389414"/>
              <a:gd name="connsiteX327" fmla="*/ 6796152 w 8807514"/>
              <a:gd name="connsiteY327" fmla="*/ 2663599 h 17389414"/>
              <a:gd name="connsiteX328" fmla="*/ 6783793 w 8807514"/>
              <a:gd name="connsiteY328" fmla="*/ 2587392 h 17389414"/>
              <a:gd name="connsiteX329" fmla="*/ 6769375 w 8807514"/>
              <a:gd name="connsiteY329" fmla="*/ 2523543 h 17389414"/>
              <a:gd name="connsiteX330" fmla="*/ 6783793 w 8807514"/>
              <a:gd name="connsiteY330" fmla="*/ 2587392 h 17389414"/>
              <a:gd name="connsiteX331" fmla="*/ 6769375 w 8807514"/>
              <a:gd name="connsiteY331" fmla="*/ 2523543 h 17389414"/>
              <a:gd name="connsiteX332" fmla="*/ 6744658 w 8807514"/>
              <a:gd name="connsiteY332" fmla="*/ 2358771 h 17389414"/>
              <a:gd name="connsiteX333" fmla="*/ 6769375 w 8807514"/>
              <a:gd name="connsiteY333" fmla="*/ 2523543 h 17389414"/>
              <a:gd name="connsiteX334" fmla="*/ 6744658 w 8807514"/>
              <a:gd name="connsiteY334" fmla="*/ 2358771 h 17389414"/>
              <a:gd name="connsiteX335" fmla="*/ 3822859 w 8807514"/>
              <a:gd name="connsiteY335" fmla="*/ 1940336 h 17389414"/>
              <a:gd name="connsiteX336" fmla="*/ 3795149 w 8807514"/>
              <a:gd name="connsiteY336" fmla="*/ 1975676 h 17389414"/>
              <a:gd name="connsiteX337" fmla="*/ 3807507 w 8807514"/>
              <a:gd name="connsiteY337" fmla="*/ 1948900 h 17389414"/>
              <a:gd name="connsiteX338" fmla="*/ 3822859 w 8807514"/>
              <a:gd name="connsiteY338" fmla="*/ 1940336 h 17389414"/>
              <a:gd name="connsiteX339" fmla="*/ 6012555 w 8807514"/>
              <a:gd name="connsiteY339" fmla="*/ 1233891 h 17389414"/>
              <a:gd name="connsiteX340" fmla="*/ 6003162 w 8807514"/>
              <a:gd name="connsiteY340" fmla="*/ 1246559 h 17389414"/>
              <a:gd name="connsiteX341" fmla="*/ 6042296 w 8807514"/>
              <a:gd name="connsiteY341" fmla="*/ 1477240 h 17389414"/>
              <a:gd name="connsiteX342" fmla="*/ 6118506 w 8807514"/>
              <a:gd name="connsiteY342" fmla="*/ 2088956 h 17389414"/>
              <a:gd name="connsiteX343" fmla="*/ 6132924 w 8807514"/>
              <a:gd name="connsiteY343" fmla="*/ 1909767 h 17389414"/>
              <a:gd name="connsiteX344" fmla="*/ 6054655 w 8807514"/>
              <a:gd name="connsiteY344" fmla="*/ 1464882 h 17389414"/>
              <a:gd name="connsiteX345" fmla="*/ 6012555 w 8807514"/>
              <a:gd name="connsiteY345" fmla="*/ 1233891 h 17389414"/>
              <a:gd name="connsiteX346" fmla="*/ 6209133 w 8807514"/>
              <a:gd name="connsiteY346" fmla="*/ 966447 h 17389414"/>
              <a:gd name="connsiteX347" fmla="*/ 6194715 w 8807514"/>
              <a:gd name="connsiteY347" fmla="*/ 978805 h 17389414"/>
              <a:gd name="connsiteX348" fmla="*/ 6221491 w 8807514"/>
              <a:gd name="connsiteY348" fmla="*/ 1118861 h 17389414"/>
              <a:gd name="connsiteX349" fmla="*/ 6194715 w 8807514"/>
              <a:gd name="connsiteY349" fmla="*/ 1106503 h 17389414"/>
              <a:gd name="connsiteX350" fmla="*/ 6182357 w 8807514"/>
              <a:gd name="connsiteY350" fmla="*/ 1145636 h 17389414"/>
              <a:gd name="connsiteX351" fmla="*/ 6209133 w 8807514"/>
              <a:gd name="connsiteY351" fmla="*/ 1401033 h 17389414"/>
              <a:gd name="connsiteX352" fmla="*/ 6233850 w 8807514"/>
              <a:gd name="connsiteY352" fmla="*/ 1693504 h 17389414"/>
              <a:gd name="connsiteX353" fmla="*/ 6373910 w 8807514"/>
              <a:gd name="connsiteY353" fmla="*/ 2280504 h 17389414"/>
              <a:gd name="connsiteX354" fmla="*/ 6489254 w 8807514"/>
              <a:gd name="connsiteY354" fmla="*/ 2918996 h 17389414"/>
              <a:gd name="connsiteX355" fmla="*/ 6744658 w 8807514"/>
              <a:gd name="connsiteY355" fmla="*/ 4055923 h 17389414"/>
              <a:gd name="connsiteX356" fmla="*/ 6744658 w 8807514"/>
              <a:gd name="connsiteY356" fmla="*/ 3940582 h 17389414"/>
              <a:gd name="connsiteX357" fmla="*/ 6656091 w 8807514"/>
              <a:gd name="connsiteY357" fmla="*/ 3378298 h 17389414"/>
              <a:gd name="connsiteX358" fmla="*/ 6540747 w 8807514"/>
              <a:gd name="connsiteY358" fmla="*/ 2612108 h 17389414"/>
              <a:gd name="connsiteX359" fmla="*/ 6528389 w 8807514"/>
              <a:gd name="connsiteY359" fmla="*/ 2459694 h 17389414"/>
              <a:gd name="connsiteX360" fmla="*/ 6553105 w 8807514"/>
              <a:gd name="connsiteY360" fmla="*/ 2420560 h 17389414"/>
              <a:gd name="connsiteX361" fmla="*/ 6476896 w 8807514"/>
              <a:gd name="connsiteY361" fmla="*/ 1885051 h 17389414"/>
              <a:gd name="connsiteX362" fmla="*/ 6425403 w 8807514"/>
              <a:gd name="connsiteY362" fmla="*/ 1501956 h 17389414"/>
              <a:gd name="connsiteX363" fmla="*/ 6349194 w 8807514"/>
              <a:gd name="connsiteY363" fmla="*/ 1145636 h 17389414"/>
              <a:gd name="connsiteX364" fmla="*/ 6310059 w 8807514"/>
              <a:gd name="connsiteY364" fmla="*/ 1106503 h 17389414"/>
              <a:gd name="connsiteX365" fmla="*/ 6297701 w 8807514"/>
              <a:gd name="connsiteY365" fmla="*/ 1042654 h 17389414"/>
              <a:gd name="connsiteX366" fmla="*/ 6209133 w 8807514"/>
              <a:gd name="connsiteY366" fmla="*/ 966447 h 17389414"/>
              <a:gd name="connsiteX367" fmla="*/ 6562630 w 8807514"/>
              <a:gd name="connsiteY367" fmla="*/ 959532 h 17389414"/>
              <a:gd name="connsiteX368" fmla="*/ 6565314 w 8807514"/>
              <a:gd name="connsiteY368" fmla="*/ 965408 h 17389414"/>
              <a:gd name="connsiteX369" fmla="*/ 6565464 w 8807514"/>
              <a:gd name="connsiteY369" fmla="*/ 966447 h 17389414"/>
              <a:gd name="connsiteX370" fmla="*/ 6557676 w 8807514"/>
              <a:gd name="connsiteY370" fmla="*/ 948682 h 17389414"/>
              <a:gd name="connsiteX371" fmla="*/ 6559035 w 8807514"/>
              <a:gd name="connsiteY371" fmla="*/ 950758 h 17389414"/>
              <a:gd name="connsiteX372" fmla="*/ 6562630 w 8807514"/>
              <a:gd name="connsiteY372" fmla="*/ 959532 h 17389414"/>
              <a:gd name="connsiteX373" fmla="*/ 5735399 w 8807514"/>
              <a:gd name="connsiteY373" fmla="*/ 787257 h 17389414"/>
              <a:gd name="connsiteX374" fmla="*/ 5813668 w 8807514"/>
              <a:gd name="connsiteY374" fmla="*/ 914956 h 17389414"/>
              <a:gd name="connsiteX375" fmla="*/ 5735399 w 8807514"/>
              <a:gd name="connsiteY375" fmla="*/ 787257 h 17389414"/>
              <a:gd name="connsiteX376" fmla="*/ 5730893 w 8807514"/>
              <a:gd name="connsiteY376" fmla="*/ 698628 h 17389414"/>
              <a:gd name="connsiteX377" fmla="*/ 5762175 w 8807514"/>
              <a:gd name="connsiteY377" fmla="*/ 750183 h 17389414"/>
              <a:gd name="connsiteX378" fmla="*/ 5723041 w 8807514"/>
              <a:gd name="connsiteY378" fmla="*/ 711050 h 17389414"/>
              <a:gd name="connsiteX379" fmla="*/ 5730893 w 8807514"/>
              <a:gd name="connsiteY379" fmla="*/ 698628 h 17389414"/>
              <a:gd name="connsiteX380" fmla="*/ 6579882 w 8807514"/>
              <a:gd name="connsiteY380" fmla="*/ 161123 h 17389414"/>
              <a:gd name="connsiteX381" fmla="*/ 6629315 w 8807514"/>
              <a:gd name="connsiteY381" fmla="*/ 187899 h 17389414"/>
              <a:gd name="connsiteX382" fmla="*/ 6705524 w 8807514"/>
              <a:gd name="connsiteY382" fmla="*/ 161123 h 17389414"/>
              <a:gd name="connsiteX383" fmla="*/ 6769375 w 8807514"/>
              <a:gd name="connsiteY383" fmla="*/ 200257 h 17389414"/>
              <a:gd name="connsiteX384" fmla="*/ 6796152 w 8807514"/>
              <a:gd name="connsiteY384" fmla="*/ 288822 h 17389414"/>
              <a:gd name="connsiteX385" fmla="*/ 6872360 w 8807514"/>
              <a:gd name="connsiteY385" fmla="*/ 468011 h 17389414"/>
              <a:gd name="connsiteX386" fmla="*/ 6820868 w 8807514"/>
              <a:gd name="connsiteY386" fmla="*/ 556576 h 17389414"/>
              <a:gd name="connsiteX387" fmla="*/ 6769375 w 8807514"/>
              <a:gd name="connsiteY387" fmla="*/ 544218 h 17389414"/>
              <a:gd name="connsiteX388" fmla="*/ 6757016 w 8807514"/>
              <a:gd name="connsiteY388" fmla="*/ 595710 h 17389414"/>
              <a:gd name="connsiteX389" fmla="*/ 6693166 w 8807514"/>
              <a:gd name="connsiteY389" fmla="*/ 583352 h 17389414"/>
              <a:gd name="connsiteX390" fmla="*/ 6744658 w 8807514"/>
              <a:gd name="connsiteY390" fmla="*/ 811973 h 17389414"/>
              <a:gd name="connsiteX391" fmla="*/ 6604598 w 8807514"/>
              <a:gd name="connsiteY391" fmla="*/ 659559 h 17389414"/>
              <a:gd name="connsiteX392" fmla="*/ 6604598 w 8807514"/>
              <a:gd name="connsiteY392" fmla="*/ 659559 h 17389414"/>
              <a:gd name="connsiteX393" fmla="*/ 6629315 w 8807514"/>
              <a:gd name="connsiteY393" fmla="*/ 787257 h 17389414"/>
              <a:gd name="connsiteX394" fmla="*/ 6629315 w 8807514"/>
              <a:gd name="connsiteY394" fmla="*/ 863464 h 17389414"/>
              <a:gd name="connsiteX395" fmla="*/ 6604598 w 8807514"/>
              <a:gd name="connsiteY395" fmla="*/ 978805 h 17389414"/>
              <a:gd name="connsiteX396" fmla="*/ 6566494 w 8807514"/>
              <a:gd name="connsiteY396" fmla="*/ 967991 h 17389414"/>
              <a:gd name="connsiteX397" fmla="*/ 6565314 w 8807514"/>
              <a:gd name="connsiteY397" fmla="*/ 965408 h 17389414"/>
              <a:gd name="connsiteX398" fmla="*/ 6557707 w 8807514"/>
              <a:gd name="connsiteY398" fmla="*/ 912671 h 17389414"/>
              <a:gd name="connsiteX399" fmla="*/ 6513971 w 8807514"/>
              <a:gd name="connsiteY399" fmla="*/ 750183 h 17389414"/>
              <a:gd name="connsiteX400" fmla="*/ 6528389 w 8807514"/>
              <a:gd name="connsiteY400" fmla="*/ 863464 h 17389414"/>
              <a:gd name="connsiteX401" fmla="*/ 6464538 w 8807514"/>
              <a:gd name="connsiteY401" fmla="*/ 826391 h 17389414"/>
              <a:gd name="connsiteX402" fmla="*/ 6437761 w 8807514"/>
              <a:gd name="connsiteY402" fmla="*/ 927313 h 17389414"/>
              <a:gd name="connsiteX403" fmla="*/ 6450120 w 8807514"/>
              <a:gd name="connsiteY403" fmla="*/ 991162 h 17389414"/>
              <a:gd name="connsiteX404" fmla="*/ 6425403 w 8807514"/>
              <a:gd name="connsiteY404" fmla="*/ 1030296 h 17389414"/>
              <a:gd name="connsiteX405" fmla="*/ 6425403 w 8807514"/>
              <a:gd name="connsiteY405" fmla="*/ 1221844 h 17389414"/>
              <a:gd name="connsiteX406" fmla="*/ 6540747 w 8807514"/>
              <a:gd name="connsiteY406" fmla="*/ 2000392 h 17389414"/>
              <a:gd name="connsiteX407" fmla="*/ 6604598 w 8807514"/>
              <a:gd name="connsiteY407" fmla="*/ 2165163 h 17389414"/>
              <a:gd name="connsiteX408" fmla="*/ 6629315 w 8807514"/>
              <a:gd name="connsiteY408" fmla="*/ 2179581 h 17389414"/>
              <a:gd name="connsiteX409" fmla="*/ 6783793 w 8807514"/>
              <a:gd name="connsiteY409" fmla="*/ 3149677 h 17389414"/>
              <a:gd name="connsiteX410" fmla="*/ 6820868 w 8807514"/>
              <a:gd name="connsiteY410" fmla="*/ 3252659 h 17389414"/>
              <a:gd name="connsiteX411" fmla="*/ 6847644 w 8807514"/>
              <a:gd name="connsiteY411" fmla="*/ 3225884 h 17389414"/>
              <a:gd name="connsiteX412" fmla="*/ 6911496 w 8807514"/>
              <a:gd name="connsiteY412" fmla="*/ 3584263 h 17389414"/>
              <a:gd name="connsiteX413" fmla="*/ 6960928 w 8807514"/>
              <a:gd name="connsiteY413" fmla="*/ 3685186 h 17389414"/>
              <a:gd name="connsiteX414" fmla="*/ 6872360 w 8807514"/>
              <a:gd name="connsiteY414" fmla="*/ 3201168 h 17389414"/>
              <a:gd name="connsiteX415" fmla="*/ 6847644 w 8807514"/>
              <a:gd name="connsiteY415" fmla="*/ 3009620 h 17389414"/>
              <a:gd name="connsiteX416" fmla="*/ 6884719 w 8807514"/>
              <a:gd name="connsiteY416" fmla="*/ 3149677 h 17389414"/>
              <a:gd name="connsiteX417" fmla="*/ 6923854 w 8807514"/>
              <a:gd name="connsiteY417" fmla="*/ 3302091 h 17389414"/>
              <a:gd name="connsiteX418" fmla="*/ 6923854 w 8807514"/>
              <a:gd name="connsiteY418" fmla="*/ 3302091 h 17389414"/>
              <a:gd name="connsiteX419" fmla="*/ 6835286 w 8807514"/>
              <a:gd name="connsiteY419" fmla="*/ 2575034 h 17389414"/>
              <a:gd name="connsiteX420" fmla="*/ 6923854 w 8807514"/>
              <a:gd name="connsiteY420" fmla="*/ 3009620 h 17389414"/>
              <a:gd name="connsiteX421" fmla="*/ 7090690 w 8807514"/>
              <a:gd name="connsiteY421" fmla="*/ 3928224 h 17389414"/>
              <a:gd name="connsiteX422" fmla="*/ 7127765 w 8807514"/>
              <a:gd name="connsiteY422" fmla="*/ 4016789 h 17389414"/>
              <a:gd name="connsiteX423" fmla="*/ 7051556 w 8807514"/>
              <a:gd name="connsiteY423" fmla="*/ 3569845 h 17389414"/>
              <a:gd name="connsiteX424" fmla="*/ 7076272 w 8807514"/>
              <a:gd name="connsiteY424" fmla="*/ 3545129 h 17389414"/>
              <a:gd name="connsiteX425" fmla="*/ 7024780 w 8807514"/>
              <a:gd name="connsiteY425" fmla="*/ 3213526 h 17389414"/>
              <a:gd name="connsiteX426" fmla="*/ 7051556 w 8807514"/>
              <a:gd name="connsiteY426" fmla="*/ 3238242 h 17389414"/>
              <a:gd name="connsiteX427" fmla="*/ 7063914 w 8807514"/>
              <a:gd name="connsiteY427" fmla="*/ 3162034 h 17389414"/>
              <a:gd name="connsiteX428" fmla="*/ 7166900 w 8807514"/>
              <a:gd name="connsiteY428" fmla="*/ 3442147 h 17389414"/>
              <a:gd name="connsiteX429" fmla="*/ 7294602 w 8807514"/>
              <a:gd name="connsiteY429" fmla="*/ 4080639 h 17389414"/>
              <a:gd name="connsiteX430" fmla="*/ 7358453 w 8807514"/>
              <a:gd name="connsiteY430" fmla="*/ 4414302 h 17389414"/>
              <a:gd name="connsiteX431" fmla="*/ 7407886 w 8807514"/>
              <a:gd name="connsiteY431" fmla="*/ 4439018 h 17389414"/>
              <a:gd name="connsiteX432" fmla="*/ 7459379 w 8807514"/>
              <a:gd name="connsiteY432" fmla="*/ 4758264 h 17389414"/>
              <a:gd name="connsiteX433" fmla="*/ 7805411 w 8807514"/>
              <a:gd name="connsiteY433" fmla="*/ 6941494 h 17389414"/>
              <a:gd name="connsiteX434" fmla="*/ 7817770 w 8807514"/>
              <a:gd name="connsiteY434" fmla="*/ 6902360 h 17389414"/>
              <a:gd name="connsiteX435" fmla="*/ 7486156 w 8807514"/>
              <a:gd name="connsiteY435" fmla="*/ 4782979 h 17389414"/>
              <a:gd name="connsiteX436" fmla="*/ 7498514 w 8807514"/>
              <a:gd name="connsiteY436" fmla="*/ 4682056 h 17389414"/>
              <a:gd name="connsiteX437" fmla="*/ 7626216 w 8807514"/>
              <a:gd name="connsiteY437" fmla="*/ 5433829 h 17389414"/>
              <a:gd name="connsiteX438" fmla="*/ 7677709 w 8807514"/>
              <a:gd name="connsiteY438" fmla="*/ 5499738 h 17389414"/>
              <a:gd name="connsiteX439" fmla="*/ 7702426 w 8807514"/>
              <a:gd name="connsiteY439" fmla="*/ 5703643 h 17389414"/>
              <a:gd name="connsiteX440" fmla="*/ 7881620 w 8807514"/>
              <a:gd name="connsiteY440" fmla="*/ 6877645 h 17389414"/>
              <a:gd name="connsiteX441" fmla="*/ 7918696 w 8807514"/>
              <a:gd name="connsiteY441" fmla="*/ 6941494 h 17389414"/>
              <a:gd name="connsiteX442" fmla="*/ 7702426 w 8807514"/>
              <a:gd name="connsiteY442" fmla="*/ 5396755 h 17389414"/>
              <a:gd name="connsiteX443" fmla="*/ 7601500 w 8807514"/>
              <a:gd name="connsiteY443" fmla="*/ 4885962 h 17389414"/>
              <a:gd name="connsiteX444" fmla="*/ 7626216 w 8807514"/>
              <a:gd name="connsiteY444" fmla="*/ 4822113 h 17389414"/>
              <a:gd name="connsiteX445" fmla="*/ 8021681 w 8807514"/>
              <a:gd name="connsiteY445" fmla="*/ 7427571 h 17389414"/>
              <a:gd name="connsiteX446" fmla="*/ 8097890 w 8807514"/>
              <a:gd name="connsiteY446" fmla="*/ 7810666 h 17389414"/>
              <a:gd name="connsiteX447" fmla="*/ 8097890 w 8807514"/>
              <a:gd name="connsiteY447" fmla="*/ 7759175 h 17389414"/>
              <a:gd name="connsiteX448" fmla="*/ 7996964 w 8807514"/>
              <a:gd name="connsiteY448" fmla="*/ 6941494 h 17389414"/>
              <a:gd name="connsiteX449" fmla="*/ 7970188 w 8807514"/>
              <a:gd name="connsiteY449" fmla="*/ 6686097 h 17389414"/>
              <a:gd name="connsiteX450" fmla="*/ 8085532 w 8807514"/>
              <a:gd name="connsiteY450" fmla="*/ 7477002 h 17389414"/>
              <a:gd name="connsiteX451" fmla="*/ 8124666 w 8807514"/>
              <a:gd name="connsiteY451" fmla="*/ 7555269 h 17389414"/>
              <a:gd name="connsiteX452" fmla="*/ 7996964 w 8807514"/>
              <a:gd name="connsiteY452" fmla="*/ 6366851 h 17389414"/>
              <a:gd name="connsiteX453" fmla="*/ 7854844 w 8807514"/>
              <a:gd name="connsiteY453" fmla="*/ 5563587 h 17389414"/>
              <a:gd name="connsiteX454" fmla="*/ 7830128 w 8807514"/>
              <a:gd name="connsiteY454" fmla="*/ 5320548 h 17389414"/>
              <a:gd name="connsiteX455" fmla="*/ 7918696 w 8807514"/>
              <a:gd name="connsiteY455" fmla="*/ 5600661 h 17389414"/>
              <a:gd name="connsiteX456" fmla="*/ 8046398 w 8807514"/>
              <a:gd name="connsiteY456" fmla="*/ 6469834 h 17389414"/>
              <a:gd name="connsiteX457" fmla="*/ 8097890 w 8807514"/>
              <a:gd name="connsiteY457" fmla="*/ 6634605 h 17389414"/>
              <a:gd name="connsiteX458" fmla="*/ 8174100 w 8807514"/>
              <a:gd name="connsiteY458" fmla="*/ 7196890 h 17389414"/>
              <a:gd name="connsiteX459" fmla="*/ 8188518 w 8807514"/>
              <a:gd name="connsiteY459" fmla="*/ 7452287 h 17389414"/>
              <a:gd name="connsiteX460" fmla="*/ 8225592 w 8807514"/>
              <a:gd name="connsiteY460" fmla="*/ 7567628 h 17389414"/>
              <a:gd name="connsiteX461" fmla="*/ 8264727 w 8807514"/>
              <a:gd name="connsiteY461" fmla="*/ 7707683 h 17389414"/>
              <a:gd name="connsiteX462" fmla="*/ 8110248 w 8807514"/>
              <a:gd name="connsiteY462" fmla="*/ 6469834 h 17389414"/>
              <a:gd name="connsiteX463" fmla="*/ 7957830 w 8807514"/>
              <a:gd name="connsiteY463" fmla="*/ 5448247 h 17389414"/>
              <a:gd name="connsiteX464" fmla="*/ 7842486 w 8807514"/>
              <a:gd name="connsiteY464" fmla="*/ 4770621 h 17389414"/>
              <a:gd name="connsiteX465" fmla="*/ 7842486 w 8807514"/>
              <a:gd name="connsiteY465" fmla="*/ 4605849 h 17389414"/>
              <a:gd name="connsiteX466" fmla="*/ 7970188 w 8807514"/>
              <a:gd name="connsiteY466" fmla="*/ 5369980 h 17389414"/>
              <a:gd name="connsiteX467" fmla="*/ 8110248 w 8807514"/>
              <a:gd name="connsiteY467" fmla="*/ 6187662 h 17389414"/>
              <a:gd name="connsiteX468" fmla="*/ 8124666 w 8807514"/>
              <a:gd name="connsiteY468" fmla="*/ 6047605 h 17389414"/>
              <a:gd name="connsiteX469" fmla="*/ 7893978 w 8807514"/>
              <a:gd name="connsiteY469" fmla="*/ 4733548 h 17389414"/>
              <a:gd name="connsiteX470" fmla="*/ 7918696 w 8807514"/>
              <a:gd name="connsiteY470" fmla="*/ 4745906 h 17389414"/>
              <a:gd name="connsiteX471" fmla="*/ 7945472 w 8807514"/>
              <a:gd name="connsiteY471" fmla="*/ 4885962 h 17389414"/>
              <a:gd name="connsiteX472" fmla="*/ 8621058 w 8807514"/>
              <a:gd name="connsiteY472" fmla="*/ 9674650 h 17389414"/>
              <a:gd name="connsiteX473" fmla="*/ 8660192 w 8807514"/>
              <a:gd name="connsiteY473" fmla="*/ 10274008 h 17389414"/>
              <a:gd name="connsiteX474" fmla="*/ 8672550 w 8807514"/>
              <a:gd name="connsiteY474" fmla="*/ 10681819 h 17389414"/>
              <a:gd name="connsiteX475" fmla="*/ 8699327 w 8807514"/>
              <a:gd name="connsiteY475" fmla="*/ 10554120 h 17389414"/>
              <a:gd name="connsiteX476" fmla="*/ 8684909 w 8807514"/>
              <a:gd name="connsiteY476" fmla="*/ 10490271 h 17389414"/>
              <a:gd name="connsiteX477" fmla="*/ 8635476 w 8807514"/>
              <a:gd name="connsiteY477" fmla="*/ 9495460 h 17389414"/>
              <a:gd name="connsiteX478" fmla="*/ 8672550 w 8807514"/>
              <a:gd name="connsiteY478" fmla="*/ 9674650 h 17389414"/>
              <a:gd name="connsiteX479" fmla="*/ 8711685 w 8807514"/>
              <a:gd name="connsiteY479" fmla="*/ 10477913 h 17389414"/>
              <a:gd name="connsiteX480" fmla="*/ 8736402 w 8807514"/>
              <a:gd name="connsiteY480" fmla="*/ 11027840 h 17389414"/>
              <a:gd name="connsiteX481" fmla="*/ 8775536 w 8807514"/>
              <a:gd name="connsiteY481" fmla="*/ 10949573 h 17389414"/>
              <a:gd name="connsiteX482" fmla="*/ 8787894 w 8807514"/>
              <a:gd name="connsiteY482" fmla="*/ 11256461 h 17389414"/>
              <a:gd name="connsiteX483" fmla="*/ 8684909 w 8807514"/>
              <a:gd name="connsiteY483" fmla="*/ 11678690 h 17389414"/>
              <a:gd name="connsiteX484" fmla="*/ 8557207 w 8807514"/>
              <a:gd name="connsiteY484" fmla="*/ 11651914 h 17389414"/>
              <a:gd name="connsiteX485" fmla="*/ 8583983 w 8807514"/>
              <a:gd name="connsiteY485" fmla="*/ 11614840 h 17389414"/>
              <a:gd name="connsiteX486" fmla="*/ 8532490 w 8807514"/>
              <a:gd name="connsiteY486" fmla="*/ 11651914 h 17389414"/>
              <a:gd name="connsiteX487" fmla="*/ 8456281 w 8807514"/>
              <a:gd name="connsiteY487" fmla="*/ 11703405 h 17389414"/>
              <a:gd name="connsiteX488" fmla="*/ 8365653 w 8807514"/>
              <a:gd name="connsiteY488" fmla="*/ 11678690 h 17389414"/>
              <a:gd name="connsiteX489" fmla="*/ 8316220 w 8807514"/>
              <a:gd name="connsiteY489" fmla="*/ 11715763 h 17389414"/>
              <a:gd name="connsiteX490" fmla="*/ 8252369 w 8807514"/>
              <a:gd name="connsiteY490" fmla="*/ 11703405 h 17389414"/>
              <a:gd name="connsiteX491" fmla="*/ 8161742 w 8807514"/>
              <a:gd name="connsiteY491" fmla="*/ 11781672 h 17389414"/>
              <a:gd name="connsiteX492" fmla="*/ 8046398 w 8807514"/>
              <a:gd name="connsiteY492" fmla="*/ 11781672 h 17389414"/>
              <a:gd name="connsiteX493" fmla="*/ 8124666 w 8807514"/>
              <a:gd name="connsiteY493" fmla="*/ 11818746 h 17389414"/>
              <a:gd name="connsiteX494" fmla="*/ 7869262 w 8807514"/>
              <a:gd name="connsiteY494" fmla="*/ 11843462 h 17389414"/>
              <a:gd name="connsiteX495" fmla="*/ 7714784 w 8807514"/>
              <a:gd name="connsiteY495" fmla="*/ 11870237 h 17389414"/>
              <a:gd name="connsiteX496" fmla="*/ 7690067 w 8807514"/>
              <a:gd name="connsiteY496" fmla="*/ 11946444 h 17389414"/>
              <a:gd name="connsiteX497" fmla="*/ 7306960 w 8807514"/>
              <a:gd name="connsiteY497" fmla="*/ 11971160 h 17389414"/>
              <a:gd name="connsiteX498" fmla="*/ 7230751 w 8807514"/>
              <a:gd name="connsiteY498" fmla="*/ 12035009 h 17389414"/>
              <a:gd name="connsiteX499" fmla="*/ 7152482 w 8807514"/>
              <a:gd name="connsiteY499" fmla="*/ 12049427 h 17389414"/>
              <a:gd name="connsiteX500" fmla="*/ 6987704 w 8807514"/>
              <a:gd name="connsiteY500" fmla="*/ 12074143 h 17389414"/>
              <a:gd name="connsiteX501" fmla="*/ 6911496 w 8807514"/>
              <a:gd name="connsiteY501" fmla="*/ 12150350 h 17389414"/>
              <a:gd name="connsiteX502" fmla="*/ 6808510 w 8807514"/>
              <a:gd name="connsiteY502" fmla="*/ 12150350 h 17389414"/>
              <a:gd name="connsiteX503" fmla="*/ 6693166 w 8807514"/>
              <a:gd name="connsiteY503" fmla="*/ 12201841 h 17389414"/>
              <a:gd name="connsiteX504" fmla="*/ 6513971 w 8807514"/>
              <a:gd name="connsiteY504" fmla="*/ 12226557 h 17389414"/>
              <a:gd name="connsiteX505" fmla="*/ 6616956 w 8807514"/>
              <a:gd name="connsiteY505" fmla="*/ 12508729 h 17389414"/>
              <a:gd name="connsiteX506" fmla="*/ 6705524 w 8807514"/>
              <a:gd name="connsiteY506" fmla="*/ 12749708 h 17389414"/>
              <a:gd name="connsiteX507" fmla="*/ 6513971 w 8807514"/>
              <a:gd name="connsiteY507" fmla="*/ 12418104 h 17389414"/>
              <a:gd name="connsiteX508" fmla="*/ 6528389 w 8807514"/>
              <a:gd name="connsiteY508" fmla="*/ 12481953 h 17389414"/>
              <a:gd name="connsiteX509" fmla="*/ 6860002 w 8807514"/>
              <a:gd name="connsiteY509" fmla="*/ 13248143 h 17389414"/>
              <a:gd name="connsiteX510" fmla="*/ 7179258 w 8807514"/>
              <a:gd name="connsiteY510" fmla="*/ 14041109 h 17389414"/>
              <a:gd name="connsiteX511" fmla="*/ 7471738 w 8807514"/>
              <a:gd name="connsiteY511" fmla="*/ 14871148 h 17389414"/>
              <a:gd name="connsiteX512" fmla="*/ 7294602 w 8807514"/>
              <a:gd name="connsiteY512" fmla="*/ 14409786 h 17389414"/>
              <a:gd name="connsiteX513" fmla="*/ 7230751 w 8807514"/>
              <a:gd name="connsiteY513" fmla="*/ 14257372 h 17389414"/>
              <a:gd name="connsiteX514" fmla="*/ 7255468 w 8807514"/>
              <a:gd name="connsiteY514" fmla="*/ 14409786 h 17389414"/>
              <a:gd name="connsiteX515" fmla="*/ 7626216 w 8807514"/>
              <a:gd name="connsiteY515" fmla="*/ 15456089 h 17389414"/>
              <a:gd name="connsiteX516" fmla="*/ 7255468 w 8807514"/>
              <a:gd name="connsiteY516" fmla="*/ 14500411 h 17389414"/>
              <a:gd name="connsiteX517" fmla="*/ 7216333 w 8807514"/>
              <a:gd name="connsiteY517" fmla="*/ 14436562 h 17389414"/>
              <a:gd name="connsiteX518" fmla="*/ 7243109 w 8807514"/>
              <a:gd name="connsiteY518" fmla="*/ 14500411 h 17389414"/>
              <a:gd name="connsiteX519" fmla="*/ 7601500 w 8807514"/>
              <a:gd name="connsiteY519" fmla="*/ 15557012 h 17389414"/>
              <a:gd name="connsiteX520" fmla="*/ 7510872 w 8807514"/>
              <a:gd name="connsiteY520" fmla="*/ 15328391 h 17389414"/>
              <a:gd name="connsiteX521" fmla="*/ 7422304 w 8807514"/>
              <a:gd name="connsiteY521" fmla="*/ 15087412 h 17389414"/>
              <a:gd name="connsiteX522" fmla="*/ 7459379 w 8807514"/>
              <a:gd name="connsiteY522" fmla="*/ 15264542 h 17389414"/>
              <a:gd name="connsiteX523" fmla="*/ 7523230 w 8807514"/>
              <a:gd name="connsiteY523" fmla="*/ 15443731 h 17389414"/>
              <a:gd name="connsiteX524" fmla="*/ 7447021 w 8807514"/>
              <a:gd name="connsiteY524" fmla="*/ 15301615 h 17389414"/>
              <a:gd name="connsiteX525" fmla="*/ 7115407 w 8807514"/>
              <a:gd name="connsiteY525" fmla="*/ 14385071 h 17389414"/>
              <a:gd name="connsiteX526" fmla="*/ 6960928 w 8807514"/>
              <a:gd name="connsiteY526" fmla="*/ 14041109 h 17389414"/>
              <a:gd name="connsiteX527" fmla="*/ 6975346 w 8807514"/>
              <a:gd name="connsiteY527" fmla="*/ 14092600 h 17389414"/>
              <a:gd name="connsiteX528" fmla="*/ 7243109 w 8807514"/>
              <a:gd name="connsiteY528" fmla="*/ 14844373 h 17389414"/>
              <a:gd name="connsiteX529" fmla="*/ 7346095 w 8807514"/>
              <a:gd name="connsiteY529" fmla="*/ 15126545 h 17389414"/>
              <a:gd name="connsiteX530" fmla="*/ 7267826 w 8807514"/>
              <a:gd name="connsiteY530" fmla="*/ 14972071 h 17389414"/>
              <a:gd name="connsiteX531" fmla="*/ 6948570 w 8807514"/>
              <a:gd name="connsiteY531" fmla="*/ 14142032 h 17389414"/>
              <a:gd name="connsiteX532" fmla="*/ 6808510 w 8807514"/>
              <a:gd name="connsiteY532" fmla="*/ 13822786 h 17389414"/>
              <a:gd name="connsiteX533" fmla="*/ 6899137 w 8807514"/>
              <a:gd name="connsiteY533" fmla="*/ 14053467 h 17389414"/>
              <a:gd name="connsiteX534" fmla="*/ 6975346 w 8807514"/>
              <a:gd name="connsiteY534" fmla="*/ 14296506 h 17389414"/>
              <a:gd name="connsiteX535" fmla="*/ 6808510 w 8807514"/>
              <a:gd name="connsiteY535" fmla="*/ 13886635 h 17389414"/>
              <a:gd name="connsiteX536" fmla="*/ 6732300 w 8807514"/>
              <a:gd name="connsiteY536" fmla="*/ 13771295 h 17389414"/>
              <a:gd name="connsiteX537" fmla="*/ 6528389 w 8807514"/>
              <a:gd name="connsiteY537" fmla="*/ 13311993 h 17389414"/>
              <a:gd name="connsiteX538" fmla="*/ 6489254 w 8807514"/>
              <a:gd name="connsiteY538" fmla="*/ 13248143 h 17389414"/>
              <a:gd name="connsiteX539" fmla="*/ 6528389 w 8807514"/>
              <a:gd name="connsiteY539" fmla="*/ 13375842 h 17389414"/>
              <a:gd name="connsiteX540" fmla="*/ 6911496 w 8807514"/>
              <a:gd name="connsiteY540" fmla="*/ 14385071 h 17389414"/>
              <a:gd name="connsiteX541" fmla="*/ 6565464 w 8807514"/>
              <a:gd name="connsiteY541" fmla="*/ 13555031 h 17389414"/>
              <a:gd name="connsiteX542" fmla="*/ 6489254 w 8807514"/>
              <a:gd name="connsiteY542" fmla="*/ 13478824 h 17389414"/>
              <a:gd name="connsiteX543" fmla="*/ 6872360 w 8807514"/>
              <a:gd name="connsiteY543" fmla="*/ 14473636 h 17389414"/>
              <a:gd name="connsiteX544" fmla="*/ 6872360 w 8807514"/>
              <a:gd name="connsiteY544" fmla="*/ 14576618 h 17389414"/>
              <a:gd name="connsiteX545" fmla="*/ 6592240 w 8807514"/>
              <a:gd name="connsiteY545" fmla="*/ 13925769 h 17389414"/>
              <a:gd name="connsiteX546" fmla="*/ 6528389 w 8807514"/>
              <a:gd name="connsiteY546" fmla="*/ 13822786 h 17389414"/>
              <a:gd name="connsiteX547" fmla="*/ 6948570 w 8807514"/>
              <a:gd name="connsiteY547" fmla="*/ 14908222 h 17389414"/>
              <a:gd name="connsiteX548" fmla="*/ 7090690 w 8807514"/>
              <a:gd name="connsiteY548" fmla="*/ 15316033 h 17389414"/>
              <a:gd name="connsiteX549" fmla="*/ 7103048 w 8807514"/>
              <a:gd name="connsiteY549" fmla="*/ 15468447 h 17389414"/>
              <a:gd name="connsiteX550" fmla="*/ 7191616 w 8807514"/>
              <a:gd name="connsiteY550" fmla="*/ 15762977 h 17389414"/>
              <a:gd name="connsiteX551" fmla="*/ 7191616 w 8807514"/>
              <a:gd name="connsiteY551" fmla="*/ 15851542 h 17389414"/>
              <a:gd name="connsiteX552" fmla="*/ 7243109 w 8807514"/>
              <a:gd name="connsiteY552" fmla="*/ 16030732 h 17389414"/>
              <a:gd name="connsiteX553" fmla="*/ 7280184 w 8807514"/>
              <a:gd name="connsiteY553" fmla="*/ 16207862 h 17389414"/>
              <a:gd name="connsiteX554" fmla="*/ 7203974 w 8807514"/>
              <a:gd name="connsiteY554" fmla="*/ 16030732 h 17389414"/>
              <a:gd name="connsiteX555" fmla="*/ 7203974 w 8807514"/>
              <a:gd name="connsiteY555" fmla="*/ 16158430 h 17389414"/>
              <a:gd name="connsiteX556" fmla="*/ 7076272 w 8807514"/>
              <a:gd name="connsiteY556" fmla="*/ 15775335 h 17389414"/>
              <a:gd name="connsiteX557" fmla="*/ 7051556 w 8807514"/>
              <a:gd name="connsiteY557" fmla="*/ 15812409 h 17389414"/>
              <a:gd name="connsiteX558" fmla="*/ 7090690 w 8807514"/>
              <a:gd name="connsiteY558" fmla="*/ 16003956 h 17389414"/>
              <a:gd name="connsiteX559" fmla="*/ 7179258 w 8807514"/>
              <a:gd name="connsiteY559" fmla="*/ 16310844 h 17389414"/>
              <a:gd name="connsiteX560" fmla="*/ 7115407 w 8807514"/>
              <a:gd name="connsiteY560" fmla="*/ 16158430 h 17389414"/>
              <a:gd name="connsiteX561" fmla="*/ 7039198 w 8807514"/>
              <a:gd name="connsiteY561" fmla="*/ 16003956 h 17389414"/>
              <a:gd name="connsiteX562" fmla="*/ 7090690 w 8807514"/>
              <a:gd name="connsiteY562" fmla="*/ 16234637 h 17389414"/>
              <a:gd name="connsiteX563" fmla="*/ 7152482 w 8807514"/>
              <a:gd name="connsiteY563" fmla="*/ 16463258 h 17389414"/>
              <a:gd name="connsiteX564" fmla="*/ 7076272 w 8807514"/>
              <a:gd name="connsiteY564" fmla="*/ 16234637 h 17389414"/>
              <a:gd name="connsiteX565" fmla="*/ 7039198 w 8807514"/>
              <a:gd name="connsiteY565" fmla="*/ 16273770 h 17389414"/>
              <a:gd name="connsiteX566" fmla="*/ 7012421 w 8807514"/>
              <a:gd name="connsiteY566" fmla="*/ 16207862 h 17389414"/>
              <a:gd name="connsiteX567" fmla="*/ 6975346 w 8807514"/>
              <a:gd name="connsiteY567" fmla="*/ 16183146 h 17389414"/>
              <a:gd name="connsiteX568" fmla="*/ 7024780 w 8807514"/>
              <a:gd name="connsiteY568" fmla="*/ 16374693 h 17389414"/>
              <a:gd name="connsiteX569" fmla="*/ 6975346 w 8807514"/>
              <a:gd name="connsiteY569" fmla="*/ 16401469 h 17389414"/>
              <a:gd name="connsiteX570" fmla="*/ 6975346 w 8807514"/>
              <a:gd name="connsiteY570" fmla="*/ 16374693 h 17389414"/>
              <a:gd name="connsiteX571" fmla="*/ 6975346 w 8807514"/>
              <a:gd name="connsiteY571" fmla="*/ 16401469 h 17389414"/>
              <a:gd name="connsiteX572" fmla="*/ 7012421 w 8807514"/>
              <a:gd name="connsiteY572" fmla="*/ 16502393 h 17389414"/>
              <a:gd name="connsiteX573" fmla="*/ 6975346 w 8807514"/>
              <a:gd name="connsiteY573" fmla="*/ 16450900 h 17389414"/>
              <a:gd name="connsiteX574" fmla="*/ 6872360 w 8807514"/>
              <a:gd name="connsiteY574" fmla="*/ 16273770 h 17389414"/>
              <a:gd name="connsiteX575" fmla="*/ 6911496 w 8807514"/>
              <a:gd name="connsiteY575" fmla="*/ 16438542 h 17389414"/>
              <a:gd name="connsiteX576" fmla="*/ 6923854 w 8807514"/>
              <a:gd name="connsiteY576" fmla="*/ 16593017 h 17389414"/>
              <a:gd name="connsiteX577" fmla="*/ 6860002 w 8807514"/>
              <a:gd name="connsiteY577" fmla="*/ 16426185 h 17389414"/>
              <a:gd name="connsiteX578" fmla="*/ 6668449 w 8807514"/>
              <a:gd name="connsiteY578" fmla="*/ 15940107 h 17389414"/>
              <a:gd name="connsiteX579" fmla="*/ 6592240 w 8807514"/>
              <a:gd name="connsiteY579" fmla="*/ 15787693 h 17389414"/>
              <a:gd name="connsiteX580" fmla="*/ 6693166 w 8807514"/>
              <a:gd name="connsiteY580" fmla="*/ 16067805 h 17389414"/>
              <a:gd name="connsiteX581" fmla="*/ 6808510 w 8807514"/>
              <a:gd name="connsiteY581" fmla="*/ 16553883 h 17389414"/>
              <a:gd name="connsiteX582" fmla="*/ 6732300 w 8807514"/>
              <a:gd name="connsiteY582" fmla="*/ 16450900 h 17389414"/>
              <a:gd name="connsiteX583" fmla="*/ 6769375 w 8807514"/>
              <a:gd name="connsiteY583" fmla="*/ 16745429 h 17389414"/>
              <a:gd name="connsiteX584" fmla="*/ 6643733 w 8807514"/>
              <a:gd name="connsiteY584" fmla="*/ 16463258 h 17389414"/>
              <a:gd name="connsiteX585" fmla="*/ 6592240 w 8807514"/>
              <a:gd name="connsiteY585" fmla="*/ 16541525 h 17389414"/>
              <a:gd name="connsiteX586" fmla="*/ 6592240 w 8807514"/>
              <a:gd name="connsiteY586" fmla="*/ 16578599 h 17389414"/>
              <a:gd name="connsiteX587" fmla="*/ 6540747 w 8807514"/>
              <a:gd name="connsiteY587" fmla="*/ 16514749 h 17389414"/>
              <a:gd name="connsiteX588" fmla="*/ 6489254 w 8807514"/>
              <a:gd name="connsiteY588" fmla="*/ 16387051 h 17389414"/>
              <a:gd name="connsiteX589" fmla="*/ 6003162 w 8807514"/>
              <a:gd name="connsiteY589" fmla="*/ 15062696 h 17389414"/>
              <a:gd name="connsiteX590" fmla="*/ 6003162 w 8807514"/>
              <a:gd name="connsiteY590" fmla="*/ 15062696 h 17389414"/>
              <a:gd name="connsiteX591" fmla="*/ 6182357 w 8807514"/>
              <a:gd name="connsiteY591" fmla="*/ 15596145 h 17389414"/>
              <a:gd name="connsiteX592" fmla="*/ 6349194 w 8807514"/>
              <a:gd name="connsiteY592" fmla="*/ 16183146 h 17389414"/>
              <a:gd name="connsiteX593" fmla="*/ 6450120 w 8807514"/>
              <a:gd name="connsiteY593" fmla="*/ 16529167 h 17389414"/>
              <a:gd name="connsiteX594" fmla="*/ 6373910 w 8807514"/>
              <a:gd name="connsiteY594" fmla="*/ 16387051 h 17389414"/>
              <a:gd name="connsiteX595" fmla="*/ 6373910 w 8807514"/>
              <a:gd name="connsiteY595" fmla="*/ 16387051 h 17389414"/>
              <a:gd name="connsiteX596" fmla="*/ 6476896 w 8807514"/>
              <a:gd name="connsiteY596" fmla="*/ 16809279 h 17389414"/>
              <a:gd name="connsiteX597" fmla="*/ 6425403 w 8807514"/>
              <a:gd name="connsiteY597" fmla="*/ 16809279 h 17389414"/>
              <a:gd name="connsiteX598" fmla="*/ 6476896 w 8807514"/>
              <a:gd name="connsiteY598" fmla="*/ 17064677 h 17389414"/>
              <a:gd name="connsiteX599" fmla="*/ 6413045 w 8807514"/>
              <a:gd name="connsiteY599" fmla="*/ 16873129 h 17389414"/>
              <a:gd name="connsiteX600" fmla="*/ 6349194 w 8807514"/>
              <a:gd name="connsiteY600" fmla="*/ 16681581 h 17389414"/>
              <a:gd name="connsiteX601" fmla="*/ 6336835 w 8807514"/>
              <a:gd name="connsiteY601" fmla="*/ 16833995 h 17389414"/>
              <a:gd name="connsiteX602" fmla="*/ 6209133 w 8807514"/>
              <a:gd name="connsiteY602" fmla="*/ 16578599 h 17389414"/>
              <a:gd name="connsiteX603" fmla="*/ 6297701 w 8807514"/>
              <a:gd name="connsiteY603" fmla="*/ 16961693 h 17389414"/>
              <a:gd name="connsiteX604" fmla="*/ 6361552 w 8807514"/>
              <a:gd name="connsiteY604" fmla="*/ 17204733 h 17389414"/>
              <a:gd name="connsiteX605" fmla="*/ 6258566 w 8807514"/>
              <a:gd name="connsiteY605" fmla="*/ 16924619 h 17389414"/>
              <a:gd name="connsiteX606" fmla="*/ 6194715 w 8807514"/>
              <a:gd name="connsiteY606" fmla="*/ 16936977 h 17389414"/>
              <a:gd name="connsiteX607" fmla="*/ 6132924 w 8807514"/>
              <a:gd name="connsiteY607" fmla="*/ 16706297 h 17389414"/>
              <a:gd name="connsiteX608" fmla="*/ 6081431 w 8807514"/>
              <a:gd name="connsiteY608" fmla="*/ 16669223 h 17389414"/>
              <a:gd name="connsiteX609" fmla="*/ 5990804 w 8807514"/>
              <a:gd name="connsiteY609" fmla="*/ 16450900 h 17389414"/>
              <a:gd name="connsiteX610" fmla="*/ 5826026 w 8807514"/>
              <a:gd name="connsiteY610" fmla="*/ 15979240 h 17389414"/>
              <a:gd name="connsiteX611" fmla="*/ 5826026 w 8807514"/>
              <a:gd name="connsiteY611" fmla="*/ 15979240 h 17389414"/>
              <a:gd name="connsiteX612" fmla="*/ 5953729 w 8807514"/>
              <a:gd name="connsiteY612" fmla="*/ 16490033 h 17389414"/>
              <a:gd name="connsiteX613" fmla="*/ 6029938 w 8807514"/>
              <a:gd name="connsiteY613" fmla="*/ 16745429 h 17389414"/>
              <a:gd name="connsiteX614" fmla="*/ 6054655 w 8807514"/>
              <a:gd name="connsiteY614" fmla="*/ 16949335 h 17389414"/>
              <a:gd name="connsiteX615" fmla="*/ 5966087 w 8807514"/>
              <a:gd name="connsiteY615" fmla="*/ 16718655 h 17389414"/>
              <a:gd name="connsiteX616" fmla="*/ 5926952 w 8807514"/>
              <a:gd name="connsiteY616" fmla="*/ 16706297 h 17389414"/>
              <a:gd name="connsiteX617" fmla="*/ 5863101 w 8807514"/>
              <a:gd name="connsiteY617" fmla="*/ 16502393 h 17389414"/>
              <a:gd name="connsiteX618" fmla="*/ 5786892 w 8807514"/>
              <a:gd name="connsiteY618" fmla="*/ 16310844 h 17389414"/>
              <a:gd name="connsiteX619" fmla="*/ 5786892 w 8807514"/>
              <a:gd name="connsiteY619" fmla="*/ 16362335 h 17389414"/>
              <a:gd name="connsiteX620" fmla="*/ 5735399 w 8807514"/>
              <a:gd name="connsiteY620" fmla="*/ 16349977 h 17389414"/>
              <a:gd name="connsiteX621" fmla="*/ 5838385 w 8807514"/>
              <a:gd name="connsiteY621" fmla="*/ 16745429 h 17389414"/>
              <a:gd name="connsiteX622" fmla="*/ 5698324 w 8807514"/>
              <a:gd name="connsiteY622" fmla="*/ 16426185 h 17389414"/>
              <a:gd name="connsiteX623" fmla="*/ 5685966 w 8807514"/>
              <a:gd name="connsiteY623" fmla="*/ 16490033 h 17389414"/>
              <a:gd name="connsiteX624" fmla="*/ 5403785 w 8807514"/>
              <a:gd name="connsiteY624" fmla="*/ 15736202 h 17389414"/>
              <a:gd name="connsiteX625" fmla="*/ 4983604 w 8807514"/>
              <a:gd name="connsiteY625" fmla="*/ 14743450 h 17389414"/>
              <a:gd name="connsiteX626" fmla="*/ 4983604 w 8807514"/>
              <a:gd name="connsiteY626" fmla="*/ 14743450 h 17389414"/>
              <a:gd name="connsiteX627" fmla="*/ 5236948 w 8807514"/>
              <a:gd name="connsiteY627" fmla="*/ 15493163 h 17389414"/>
              <a:gd name="connsiteX628" fmla="*/ 5047455 w 8807514"/>
              <a:gd name="connsiteY628" fmla="*/ 15050338 h 17389414"/>
              <a:gd name="connsiteX629" fmla="*/ 5033037 w 8807514"/>
              <a:gd name="connsiteY629" fmla="*/ 15087412 h 17389414"/>
              <a:gd name="connsiteX630" fmla="*/ 5595338 w 8807514"/>
              <a:gd name="connsiteY630" fmla="*/ 16681581 h 17389414"/>
              <a:gd name="connsiteX631" fmla="*/ 5685966 w 8807514"/>
              <a:gd name="connsiteY631" fmla="*/ 17000827 h 17389414"/>
              <a:gd name="connsiteX632" fmla="*/ 5659190 w 8807514"/>
              <a:gd name="connsiteY632" fmla="*/ 16974051 h 17389414"/>
              <a:gd name="connsiteX633" fmla="*/ 5558264 w 8807514"/>
              <a:gd name="connsiteY633" fmla="*/ 16642449 h 17389414"/>
              <a:gd name="connsiteX634" fmla="*/ 5442920 w 8807514"/>
              <a:gd name="connsiteY634" fmla="*/ 16323202 h 17389414"/>
              <a:gd name="connsiteX635" fmla="*/ 5403785 w 8807514"/>
              <a:gd name="connsiteY635" fmla="*/ 16298486 h 17389414"/>
              <a:gd name="connsiteX636" fmla="*/ 5302859 w 8807514"/>
              <a:gd name="connsiteY636" fmla="*/ 16030732 h 17389414"/>
              <a:gd name="connsiteX637" fmla="*/ 5251366 w 8807514"/>
              <a:gd name="connsiteY637" fmla="*/ 16003956 h 17389414"/>
              <a:gd name="connsiteX638" fmla="*/ 5244157 w 8807514"/>
              <a:gd name="connsiteY638" fmla="*/ 15988251 h 17389414"/>
              <a:gd name="connsiteX639" fmla="*/ 5240987 w 8807514"/>
              <a:gd name="connsiteY639" fmla="*/ 15972513 h 17389414"/>
              <a:gd name="connsiteX640" fmla="*/ 5245059 w 8807514"/>
              <a:gd name="connsiteY640" fmla="*/ 15980560 h 17389414"/>
              <a:gd name="connsiteX641" fmla="*/ 5236948 w 8807514"/>
              <a:gd name="connsiteY641" fmla="*/ 15952465 h 17389414"/>
              <a:gd name="connsiteX642" fmla="*/ 5187515 w 8807514"/>
              <a:gd name="connsiteY642" fmla="*/ 15890675 h 17389414"/>
              <a:gd name="connsiteX643" fmla="*/ 5288441 w 8807514"/>
              <a:gd name="connsiteY643" fmla="*/ 16170788 h 17389414"/>
              <a:gd name="connsiteX644" fmla="*/ 5276083 w 8807514"/>
              <a:gd name="connsiteY644" fmla="*/ 16234637 h 17389414"/>
              <a:gd name="connsiteX645" fmla="*/ 5339934 w 8807514"/>
              <a:gd name="connsiteY645" fmla="*/ 16502393 h 17389414"/>
              <a:gd name="connsiteX646" fmla="*/ 5467636 w 8807514"/>
              <a:gd name="connsiteY646" fmla="*/ 16873129 h 17389414"/>
              <a:gd name="connsiteX647" fmla="*/ 5391427 w 8807514"/>
              <a:gd name="connsiteY647" fmla="*/ 16833995 h 17389414"/>
              <a:gd name="connsiteX648" fmla="*/ 5339934 w 8807514"/>
              <a:gd name="connsiteY648" fmla="*/ 16733073 h 17389414"/>
              <a:gd name="connsiteX649" fmla="*/ 5263725 w 8807514"/>
              <a:gd name="connsiteY649" fmla="*/ 16566241 h 17389414"/>
              <a:gd name="connsiteX650" fmla="*/ 5175157 w 8807514"/>
              <a:gd name="connsiteY650" fmla="*/ 16337620 h 17389414"/>
              <a:gd name="connsiteX651" fmla="*/ 4728199 w 8807514"/>
              <a:gd name="connsiteY651" fmla="*/ 15200692 h 17389414"/>
              <a:gd name="connsiteX652" fmla="*/ 4637572 w 8807514"/>
              <a:gd name="connsiteY652" fmla="*/ 14972071 h 17389414"/>
              <a:gd name="connsiteX653" fmla="*/ 4676706 w 8807514"/>
              <a:gd name="connsiteY653" fmla="*/ 15126545 h 17389414"/>
              <a:gd name="connsiteX654" fmla="*/ 4969186 w 8807514"/>
              <a:gd name="connsiteY654" fmla="*/ 15903033 h 17389414"/>
              <a:gd name="connsiteX655" fmla="*/ 5084529 w 8807514"/>
              <a:gd name="connsiteY655" fmla="*/ 16222279 h 17389414"/>
              <a:gd name="connsiteX656" fmla="*/ 5033037 w 8807514"/>
              <a:gd name="connsiteY656" fmla="*/ 16286128 h 17389414"/>
              <a:gd name="connsiteX657" fmla="*/ 5072171 w 8807514"/>
              <a:gd name="connsiteY657" fmla="*/ 16438542 h 17389414"/>
              <a:gd name="connsiteX658" fmla="*/ 5096888 w 8807514"/>
              <a:gd name="connsiteY658" fmla="*/ 16593017 h 17389414"/>
              <a:gd name="connsiteX659" fmla="*/ 5251366 w 8807514"/>
              <a:gd name="connsiteY659" fmla="*/ 17077035 h 17389414"/>
              <a:gd name="connsiteX660" fmla="*/ 5302859 w 8807514"/>
              <a:gd name="connsiteY660" fmla="*/ 17229449 h 17389414"/>
              <a:gd name="connsiteX661" fmla="*/ 5261665 w 8807514"/>
              <a:gd name="connsiteY661" fmla="*/ 17155817 h 17389414"/>
              <a:gd name="connsiteX662" fmla="*/ 5251134 w 8807514"/>
              <a:gd name="connsiteY662" fmla="*/ 17127661 h 17389414"/>
              <a:gd name="connsiteX663" fmla="*/ 5222144 w 8807514"/>
              <a:gd name="connsiteY663" fmla="*/ 17019877 h 17389414"/>
              <a:gd name="connsiteX664" fmla="*/ 5123664 w 8807514"/>
              <a:gd name="connsiteY664" fmla="*/ 16718655 h 17389414"/>
              <a:gd name="connsiteX665" fmla="*/ 5072171 w 8807514"/>
              <a:gd name="connsiteY665" fmla="*/ 16681581 h 17389414"/>
              <a:gd name="connsiteX666" fmla="*/ 5020678 w 8807514"/>
              <a:gd name="connsiteY666" fmla="*/ 16541525 h 17389414"/>
              <a:gd name="connsiteX667" fmla="*/ 4956827 w 8807514"/>
              <a:gd name="connsiteY667" fmla="*/ 16450900 h 17389414"/>
              <a:gd name="connsiteX668" fmla="*/ 5033037 w 8807514"/>
              <a:gd name="connsiteY668" fmla="*/ 16654805 h 17389414"/>
              <a:gd name="connsiteX669" fmla="*/ 5033037 w 8807514"/>
              <a:gd name="connsiteY669" fmla="*/ 16745429 h 17389414"/>
              <a:gd name="connsiteX670" fmla="*/ 5072171 w 8807514"/>
              <a:gd name="connsiteY670" fmla="*/ 16821637 h 17389414"/>
              <a:gd name="connsiteX671" fmla="*/ 5072171 w 8807514"/>
              <a:gd name="connsiteY671" fmla="*/ 16910203 h 17389414"/>
              <a:gd name="connsiteX672" fmla="*/ 5136022 w 8807514"/>
              <a:gd name="connsiteY672" fmla="*/ 17128525 h 17389414"/>
              <a:gd name="connsiteX673" fmla="*/ 5160739 w 8807514"/>
              <a:gd name="connsiteY673" fmla="*/ 17280939 h 17389414"/>
              <a:gd name="connsiteX674" fmla="*/ 5008320 w 8807514"/>
              <a:gd name="connsiteY674" fmla="*/ 16821637 h 17389414"/>
              <a:gd name="connsiteX675" fmla="*/ 4855901 w 8807514"/>
              <a:gd name="connsiteY675" fmla="*/ 16438542 h 17389414"/>
              <a:gd name="connsiteX676" fmla="*/ 4804408 w 8807514"/>
              <a:gd name="connsiteY676" fmla="*/ 16337620 h 17389414"/>
              <a:gd name="connsiteX677" fmla="*/ 4969186 w 8807514"/>
              <a:gd name="connsiteY677" fmla="*/ 16809279 h 17389414"/>
              <a:gd name="connsiteX678" fmla="*/ 4983604 w 8807514"/>
              <a:gd name="connsiteY678" fmla="*/ 16949335 h 17389414"/>
              <a:gd name="connsiteX679" fmla="*/ 4868260 w 8807514"/>
              <a:gd name="connsiteY679" fmla="*/ 16693939 h 17389414"/>
              <a:gd name="connsiteX680" fmla="*/ 4242107 w 8807514"/>
              <a:gd name="connsiteY680" fmla="*/ 15062696 h 17389414"/>
              <a:gd name="connsiteX681" fmla="*/ 3834283 w 8807514"/>
              <a:gd name="connsiteY681" fmla="*/ 14168807 h 17389414"/>
              <a:gd name="connsiteX682" fmla="*/ 3335832 w 8807514"/>
              <a:gd name="connsiteY682" fmla="*/ 13363484 h 17389414"/>
              <a:gd name="connsiteX683" fmla="*/ 3335832 w 8807514"/>
              <a:gd name="connsiteY683" fmla="*/ 13363484 h 17389414"/>
              <a:gd name="connsiteX684" fmla="*/ 4038195 w 8807514"/>
              <a:gd name="connsiteY684" fmla="*/ 14704317 h 17389414"/>
              <a:gd name="connsiteX685" fmla="*/ 4536646 w 8807514"/>
              <a:gd name="connsiteY685" fmla="*/ 15979240 h 17389414"/>
              <a:gd name="connsiteX686" fmla="*/ 4573720 w 8807514"/>
              <a:gd name="connsiteY686" fmla="*/ 16170788 h 17389414"/>
              <a:gd name="connsiteX687" fmla="*/ 4485153 w 8807514"/>
              <a:gd name="connsiteY687" fmla="*/ 15915391 h 17389414"/>
              <a:gd name="connsiteX688" fmla="*/ 3986702 w 8807514"/>
              <a:gd name="connsiteY688" fmla="*/ 14691959 h 17389414"/>
              <a:gd name="connsiteX689" fmla="*/ 3463535 w 8807514"/>
              <a:gd name="connsiteY689" fmla="*/ 13707446 h 17389414"/>
              <a:gd name="connsiteX690" fmla="*/ 3372907 w 8807514"/>
              <a:gd name="connsiteY690" fmla="*/ 13567389 h 17389414"/>
              <a:gd name="connsiteX691" fmla="*/ 3436758 w 8807514"/>
              <a:gd name="connsiteY691" fmla="*/ 13734221 h 17389414"/>
              <a:gd name="connsiteX692" fmla="*/ 3527386 w 8807514"/>
              <a:gd name="connsiteY692" fmla="*/ 13925769 h 17389414"/>
              <a:gd name="connsiteX693" fmla="*/ 3515028 w 8807514"/>
              <a:gd name="connsiteY693" fmla="*/ 13925769 h 17389414"/>
              <a:gd name="connsiteX694" fmla="*/ 3527386 w 8807514"/>
              <a:gd name="connsiteY694" fmla="*/ 13925769 h 17389414"/>
              <a:gd name="connsiteX695" fmla="*/ 3706581 w 8807514"/>
              <a:gd name="connsiteY695" fmla="*/ 14232657 h 17389414"/>
              <a:gd name="connsiteX696" fmla="*/ 3947567 w 8807514"/>
              <a:gd name="connsiteY696" fmla="*/ 14716674 h 17389414"/>
              <a:gd name="connsiteX697" fmla="*/ 4038195 w 8807514"/>
              <a:gd name="connsiteY697" fmla="*/ 14959713 h 17389414"/>
              <a:gd name="connsiteX698" fmla="*/ 4038195 w 8807514"/>
              <a:gd name="connsiteY698" fmla="*/ 14959713 h 17389414"/>
              <a:gd name="connsiteX699" fmla="*/ 4062911 w 8807514"/>
              <a:gd name="connsiteY699" fmla="*/ 15023562 h 17389414"/>
              <a:gd name="connsiteX700" fmla="*/ 4421302 w 8807514"/>
              <a:gd name="connsiteY700" fmla="*/ 16018374 h 17389414"/>
              <a:gd name="connsiteX701" fmla="*/ 4011419 w 8807514"/>
              <a:gd name="connsiteY701" fmla="*/ 14984429 h 17389414"/>
              <a:gd name="connsiteX702" fmla="*/ 3859000 w 8807514"/>
              <a:gd name="connsiteY702" fmla="*/ 14640467 h 17389414"/>
              <a:gd name="connsiteX703" fmla="*/ 3859000 w 8807514"/>
              <a:gd name="connsiteY703" fmla="*/ 14704317 h 17389414"/>
              <a:gd name="connsiteX704" fmla="*/ 3898134 w 8807514"/>
              <a:gd name="connsiteY704" fmla="*/ 14794941 h 17389414"/>
              <a:gd name="connsiteX705" fmla="*/ 4357451 w 8807514"/>
              <a:gd name="connsiteY705" fmla="*/ 16030732 h 17389414"/>
              <a:gd name="connsiteX706" fmla="*/ 3756014 w 8807514"/>
              <a:gd name="connsiteY706" fmla="*/ 14628109 h 17389414"/>
              <a:gd name="connsiteX707" fmla="*/ 3080428 w 8807514"/>
              <a:gd name="connsiteY707" fmla="*/ 13414975 h 17389414"/>
              <a:gd name="connsiteX708" fmla="*/ 3041293 w 8807514"/>
              <a:gd name="connsiteY708" fmla="*/ 13390259 h 17389414"/>
              <a:gd name="connsiteX709" fmla="*/ 3220488 w 8807514"/>
              <a:gd name="connsiteY709" fmla="*/ 13695088 h 17389414"/>
              <a:gd name="connsiteX710" fmla="*/ 4266823 w 8807514"/>
              <a:gd name="connsiteY710" fmla="*/ 15952465 h 17389414"/>
              <a:gd name="connsiteX711" fmla="*/ 4382167 w 8807514"/>
              <a:gd name="connsiteY711" fmla="*/ 16401469 h 17389414"/>
              <a:gd name="connsiteX712" fmla="*/ 4382167 w 8807514"/>
              <a:gd name="connsiteY712" fmla="*/ 16401469 h 17389414"/>
              <a:gd name="connsiteX713" fmla="*/ 4421302 w 8807514"/>
              <a:gd name="connsiteY713" fmla="*/ 16514749 h 17389414"/>
              <a:gd name="connsiteX714" fmla="*/ 4421302 w 8807514"/>
              <a:gd name="connsiteY714" fmla="*/ 16593017 h 17389414"/>
              <a:gd name="connsiteX715" fmla="*/ 4254465 w 8807514"/>
              <a:gd name="connsiteY715" fmla="*/ 16183146 h 17389414"/>
              <a:gd name="connsiteX716" fmla="*/ 3667446 w 8807514"/>
              <a:gd name="connsiteY716" fmla="*/ 14755808 h 17389414"/>
              <a:gd name="connsiteX717" fmla="*/ 3271981 w 8807514"/>
              <a:gd name="connsiteY717" fmla="*/ 13989618 h 17389414"/>
              <a:gd name="connsiteX718" fmla="*/ 2965084 w 8807514"/>
              <a:gd name="connsiteY718" fmla="*/ 13439691 h 17389414"/>
              <a:gd name="connsiteX719" fmla="*/ 2837382 w 8807514"/>
              <a:gd name="connsiteY719" fmla="*/ 13274919 h 17389414"/>
              <a:gd name="connsiteX720" fmla="*/ 2864158 w 8807514"/>
              <a:gd name="connsiteY720" fmla="*/ 13363484 h 17389414"/>
              <a:gd name="connsiteX721" fmla="*/ 3615953 w 8807514"/>
              <a:gd name="connsiteY721" fmla="*/ 14716674 h 17389414"/>
              <a:gd name="connsiteX722" fmla="*/ 4178255 w 8807514"/>
              <a:gd name="connsiteY722" fmla="*/ 16106939 h 17389414"/>
              <a:gd name="connsiteX723" fmla="*/ 4254465 w 8807514"/>
              <a:gd name="connsiteY723" fmla="*/ 16323202 h 17389414"/>
              <a:gd name="connsiteX724" fmla="*/ 4229748 w 8807514"/>
              <a:gd name="connsiteY724" fmla="*/ 16374693 h 17389414"/>
              <a:gd name="connsiteX725" fmla="*/ 4242107 w 8807514"/>
              <a:gd name="connsiteY725" fmla="*/ 16438542 h 17389414"/>
              <a:gd name="connsiteX726" fmla="*/ 4114404 w 8807514"/>
              <a:gd name="connsiteY726" fmla="*/ 16195504 h 17389414"/>
              <a:gd name="connsiteX727" fmla="*/ 4126762 w 8807514"/>
              <a:gd name="connsiteY727" fmla="*/ 16183146 h 17389414"/>
              <a:gd name="connsiteX728" fmla="*/ 4217390 w 8807514"/>
              <a:gd name="connsiteY728" fmla="*/ 16374693 h 17389414"/>
              <a:gd name="connsiteX729" fmla="*/ 4114404 w 8807514"/>
              <a:gd name="connsiteY729" fmla="*/ 16195504 h 17389414"/>
              <a:gd name="connsiteX730" fmla="*/ 4107069 w 8807514"/>
              <a:gd name="connsiteY730" fmla="*/ 16209767 h 17389414"/>
              <a:gd name="connsiteX731" fmla="*/ 4065390 w 8807514"/>
              <a:gd name="connsiteY731" fmla="*/ 16138670 h 17389414"/>
              <a:gd name="connsiteX732" fmla="*/ 3961985 w 8807514"/>
              <a:gd name="connsiteY732" fmla="*/ 15839184 h 17389414"/>
              <a:gd name="connsiteX733" fmla="*/ 3092786 w 8807514"/>
              <a:gd name="connsiteY733" fmla="*/ 13989618 h 17389414"/>
              <a:gd name="connsiteX734" fmla="*/ 2684963 w 8807514"/>
              <a:gd name="connsiteY734" fmla="*/ 13311993 h 17389414"/>
              <a:gd name="connsiteX735" fmla="*/ 1908451 w 8807514"/>
              <a:gd name="connsiteY735" fmla="*/ 11934086 h 17389414"/>
              <a:gd name="connsiteX736" fmla="*/ 1282298 w 8807514"/>
              <a:gd name="connsiteY736" fmla="*/ 10924857 h 17389414"/>
              <a:gd name="connsiteX737" fmla="*/ 1127819 w 8807514"/>
              <a:gd name="connsiteY737" fmla="*/ 10669461 h 17389414"/>
              <a:gd name="connsiteX738" fmla="*/ 1078386 w 8807514"/>
              <a:gd name="connsiteY738" fmla="*/ 10644745 h 17389414"/>
              <a:gd name="connsiteX739" fmla="*/ 1243164 w 8807514"/>
              <a:gd name="connsiteY739" fmla="*/ 10924857 h 17389414"/>
              <a:gd name="connsiteX740" fmla="*/ 1830182 w 8807514"/>
              <a:gd name="connsiteY740" fmla="*/ 11894953 h 17389414"/>
              <a:gd name="connsiteX741" fmla="*/ 2225647 w 8807514"/>
              <a:gd name="connsiteY741" fmla="*/ 12521087 h 17389414"/>
              <a:gd name="connsiteX742" fmla="*/ 2402782 w 8807514"/>
              <a:gd name="connsiteY742" fmla="*/ 12865048 h 17389414"/>
              <a:gd name="connsiteX743" fmla="*/ 2542843 w 8807514"/>
              <a:gd name="connsiteY743" fmla="*/ 13108087 h 17389414"/>
              <a:gd name="connsiteX744" fmla="*/ 2505768 w 8807514"/>
              <a:gd name="connsiteY744" fmla="*/ 13083371 h 17389414"/>
              <a:gd name="connsiteX745" fmla="*/ 1945526 w 8807514"/>
              <a:gd name="connsiteY745" fmla="*/ 12125634 h 17389414"/>
              <a:gd name="connsiteX746" fmla="*/ 1282298 w 8807514"/>
              <a:gd name="connsiteY746" fmla="*/ 11079331 h 17389414"/>
              <a:gd name="connsiteX747" fmla="*/ 617010 w 8807514"/>
              <a:gd name="connsiteY747" fmla="*/ 10043327 h 17389414"/>
              <a:gd name="connsiteX748" fmla="*/ 106201 w 8807514"/>
              <a:gd name="connsiteY748" fmla="*/ 9048516 h 17389414"/>
              <a:gd name="connsiteX749" fmla="*/ 56768 w 8807514"/>
              <a:gd name="connsiteY749" fmla="*/ 8881684 h 17389414"/>
              <a:gd name="connsiteX750" fmla="*/ 69127 w 8807514"/>
              <a:gd name="connsiteY750" fmla="*/ 9036158 h 17389414"/>
              <a:gd name="connsiteX751" fmla="*/ 29992 w 8807514"/>
              <a:gd name="connsiteY751" fmla="*/ 8957891 h 17389414"/>
              <a:gd name="connsiteX752" fmla="*/ 56768 w 8807514"/>
              <a:gd name="connsiteY752" fmla="*/ 8447098 h 17389414"/>
              <a:gd name="connsiteX753" fmla="*/ 29992 w 8807514"/>
              <a:gd name="connsiteY753" fmla="*/ 8576856 h 17389414"/>
              <a:gd name="connsiteX754" fmla="*/ 81485 w 8807514"/>
              <a:gd name="connsiteY754" fmla="*/ 8434741 h 17389414"/>
              <a:gd name="connsiteX755" fmla="*/ 145336 w 8807514"/>
              <a:gd name="connsiteY755" fmla="*/ 8422382 h 17389414"/>
              <a:gd name="connsiteX756" fmla="*/ 221545 w 8807514"/>
              <a:gd name="connsiteY756" fmla="*/ 8307041 h 17389414"/>
              <a:gd name="connsiteX757" fmla="*/ 388382 w 8807514"/>
              <a:gd name="connsiteY757" fmla="*/ 8206119 h 17389414"/>
              <a:gd name="connsiteX758" fmla="*/ 476950 w 8807514"/>
              <a:gd name="connsiteY758" fmla="*/ 8129911 h 17389414"/>
              <a:gd name="connsiteX759" fmla="*/ 553159 w 8807514"/>
              <a:gd name="connsiteY759" fmla="*/ 8103136 h 17389414"/>
              <a:gd name="connsiteX760" fmla="*/ 617010 w 8807514"/>
              <a:gd name="connsiteY760" fmla="*/ 8039288 h 17389414"/>
              <a:gd name="connsiteX761" fmla="*/ 592294 w 8807514"/>
              <a:gd name="connsiteY761" fmla="*/ 8103136 h 17389414"/>
              <a:gd name="connsiteX762" fmla="*/ 719996 w 8807514"/>
              <a:gd name="connsiteY762" fmla="*/ 7975438 h 17389414"/>
              <a:gd name="connsiteX763" fmla="*/ 783847 w 8807514"/>
              <a:gd name="connsiteY763" fmla="*/ 7963080 h 17389414"/>
              <a:gd name="connsiteX764" fmla="*/ 847699 w 8807514"/>
              <a:gd name="connsiteY764" fmla="*/ 7874515 h 17389414"/>
              <a:gd name="connsiteX765" fmla="*/ 950684 w 8807514"/>
              <a:gd name="connsiteY765" fmla="*/ 7874515 h 17389414"/>
              <a:gd name="connsiteX766" fmla="*/ 1000117 w 8807514"/>
              <a:gd name="connsiteY766" fmla="*/ 7823024 h 17389414"/>
              <a:gd name="connsiteX767" fmla="*/ 1127819 w 8807514"/>
              <a:gd name="connsiteY767" fmla="*/ 7732399 h 17389414"/>
              <a:gd name="connsiteX768" fmla="*/ 1218447 w 8807514"/>
              <a:gd name="connsiteY768" fmla="*/ 7656193 h 17389414"/>
              <a:gd name="connsiteX769" fmla="*/ 1307015 w 8807514"/>
              <a:gd name="connsiteY769" fmla="*/ 7631477 h 17389414"/>
              <a:gd name="connsiteX770" fmla="*/ 1346149 w 8807514"/>
              <a:gd name="connsiteY770" fmla="*/ 7567628 h 17389414"/>
              <a:gd name="connsiteX771" fmla="*/ 1434717 w 8807514"/>
              <a:gd name="connsiteY771" fmla="*/ 7555269 h 17389414"/>
              <a:gd name="connsiteX772" fmla="*/ 1537702 w 8807514"/>
              <a:gd name="connsiteY772" fmla="*/ 7452287 h 17389414"/>
              <a:gd name="connsiteX773" fmla="*/ 1589195 w 8807514"/>
              <a:gd name="connsiteY773" fmla="*/ 7452287 h 17389414"/>
              <a:gd name="connsiteX774" fmla="*/ 1714838 w 8807514"/>
              <a:gd name="connsiteY774" fmla="*/ 7349304 h 17389414"/>
              <a:gd name="connsiteX775" fmla="*/ 1830182 w 8807514"/>
              <a:gd name="connsiteY775" fmla="*/ 7312231 h 17389414"/>
              <a:gd name="connsiteX776" fmla="*/ 1869316 w 8807514"/>
              <a:gd name="connsiteY776" fmla="*/ 7236023 h 17389414"/>
              <a:gd name="connsiteX777" fmla="*/ 1945526 w 8807514"/>
              <a:gd name="connsiteY777" fmla="*/ 7236023 h 17389414"/>
              <a:gd name="connsiteX778" fmla="*/ 1970242 w 8807514"/>
              <a:gd name="connsiteY778" fmla="*/ 7196890 h 17389414"/>
              <a:gd name="connsiteX779" fmla="*/ 2021735 w 8807514"/>
              <a:gd name="connsiteY779" fmla="*/ 7184532 h 17389414"/>
              <a:gd name="connsiteX780" fmla="*/ 2060870 w 8807514"/>
              <a:gd name="connsiteY780" fmla="*/ 7120683 h 17389414"/>
              <a:gd name="connsiteX781" fmla="*/ 2124721 w 8807514"/>
              <a:gd name="connsiteY781" fmla="*/ 7093907 h 17389414"/>
              <a:gd name="connsiteX782" fmla="*/ 2240065 w 8807514"/>
              <a:gd name="connsiteY782" fmla="*/ 7005342 h 17389414"/>
              <a:gd name="connsiteX783" fmla="*/ 2277140 w 8807514"/>
              <a:gd name="connsiteY783" fmla="*/ 6966210 h 17389414"/>
              <a:gd name="connsiteX784" fmla="*/ 2402782 w 8807514"/>
              <a:gd name="connsiteY784" fmla="*/ 6941494 h 17389414"/>
              <a:gd name="connsiteX785" fmla="*/ 2365708 w 8807514"/>
              <a:gd name="connsiteY785" fmla="*/ 6941494 h 17389414"/>
              <a:gd name="connsiteX786" fmla="*/ 2441917 w 8807514"/>
              <a:gd name="connsiteY786" fmla="*/ 6929136 h 17389414"/>
              <a:gd name="connsiteX787" fmla="*/ 2530484 w 8807514"/>
              <a:gd name="connsiteY787" fmla="*/ 6813795 h 17389414"/>
              <a:gd name="connsiteX788" fmla="*/ 2621112 w 8807514"/>
              <a:gd name="connsiteY788" fmla="*/ 6774662 h 17389414"/>
              <a:gd name="connsiteX789" fmla="*/ 2684963 w 8807514"/>
              <a:gd name="connsiteY789" fmla="*/ 6710813 h 17389414"/>
              <a:gd name="connsiteX790" fmla="*/ 2761172 w 8807514"/>
              <a:gd name="connsiteY790" fmla="*/ 6698455 h 17389414"/>
              <a:gd name="connsiteX791" fmla="*/ 2800307 w 8807514"/>
              <a:gd name="connsiteY791" fmla="*/ 6646964 h 17389414"/>
              <a:gd name="connsiteX792" fmla="*/ 2876516 w 8807514"/>
              <a:gd name="connsiteY792" fmla="*/ 6634605 h 17389414"/>
              <a:gd name="connsiteX793" fmla="*/ 2876516 w 8807514"/>
              <a:gd name="connsiteY793" fmla="*/ 6583115 h 17389414"/>
              <a:gd name="connsiteX794" fmla="*/ 2925949 w 8807514"/>
              <a:gd name="connsiteY794" fmla="*/ 6583115 h 17389414"/>
              <a:gd name="connsiteX795" fmla="*/ 2977442 w 8807514"/>
              <a:gd name="connsiteY795" fmla="*/ 6521325 h 17389414"/>
              <a:gd name="connsiteX796" fmla="*/ 3119562 w 8807514"/>
              <a:gd name="connsiteY796" fmla="*/ 6482191 h 17389414"/>
              <a:gd name="connsiteX797" fmla="*/ 3156637 w 8807514"/>
              <a:gd name="connsiteY797" fmla="*/ 6366851 h 17389414"/>
              <a:gd name="connsiteX798" fmla="*/ 3399684 w 8807514"/>
              <a:gd name="connsiteY798" fmla="*/ 6366851 h 17389414"/>
              <a:gd name="connsiteX799" fmla="*/ 3451176 w 8807514"/>
              <a:gd name="connsiteY799" fmla="*/ 6379209 h 17389414"/>
              <a:gd name="connsiteX800" fmla="*/ 3387325 w 8807514"/>
              <a:gd name="connsiteY800" fmla="*/ 6354493 h 17389414"/>
              <a:gd name="connsiteX801" fmla="*/ 3922851 w 8807514"/>
              <a:gd name="connsiteY801" fmla="*/ 6546040 h 17389414"/>
              <a:gd name="connsiteX802" fmla="*/ 3922851 w 8807514"/>
              <a:gd name="connsiteY802" fmla="*/ 6546040 h 17389414"/>
              <a:gd name="connsiteX803" fmla="*/ 3910493 w 8807514"/>
              <a:gd name="connsiteY803" fmla="*/ 6521325 h 17389414"/>
              <a:gd name="connsiteX804" fmla="*/ 4369809 w 8807514"/>
              <a:gd name="connsiteY804" fmla="*/ 6762304 h 17389414"/>
              <a:gd name="connsiteX805" fmla="*/ 4369809 w 8807514"/>
              <a:gd name="connsiteY805" fmla="*/ 6762304 h 17389414"/>
              <a:gd name="connsiteX806" fmla="*/ 4266823 w 8807514"/>
              <a:gd name="connsiteY806" fmla="*/ 6673739 h 17389414"/>
              <a:gd name="connsiteX807" fmla="*/ 4421302 w 8807514"/>
              <a:gd name="connsiteY807" fmla="*/ 6749946 h 17389414"/>
              <a:gd name="connsiteX808" fmla="*/ 4382167 w 8807514"/>
              <a:gd name="connsiteY808" fmla="*/ 6661381 h 17389414"/>
              <a:gd name="connsiteX809" fmla="*/ 4421302 w 8807514"/>
              <a:gd name="connsiteY809" fmla="*/ 6661381 h 17389414"/>
              <a:gd name="connsiteX810" fmla="*/ 4382167 w 8807514"/>
              <a:gd name="connsiteY810" fmla="*/ 6570756 h 17389414"/>
              <a:gd name="connsiteX811" fmla="*/ 4394525 w 8807514"/>
              <a:gd name="connsiteY811" fmla="*/ 6533683 h 17389414"/>
              <a:gd name="connsiteX812" fmla="*/ 4394525 w 8807514"/>
              <a:gd name="connsiteY812" fmla="*/ 6455416 h 17389414"/>
              <a:gd name="connsiteX813" fmla="*/ 4330674 w 8807514"/>
              <a:gd name="connsiteY813" fmla="*/ 6035247 h 17389414"/>
              <a:gd name="connsiteX814" fmla="*/ 4139121 w 8807514"/>
              <a:gd name="connsiteY814" fmla="*/ 4937453 h 17389414"/>
              <a:gd name="connsiteX815" fmla="*/ 4050553 w 8807514"/>
              <a:gd name="connsiteY815" fmla="*/ 4375169 h 17389414"/>
              <a:gd name="connsiteX816" fmla="*/ 3974344 w 8807514"/>
              <a:gd name="connsiteY816" fmla="*/ 4195979 h 17389414"/>
              <a:gd name="connsiteX817" fmla="*/ 3898134 w 8807514"/>
              <a:gd name="connsiteY817" fmla="*/ 3584263 h 17389414"/>
              <a:gd name="connsiteX818" fmla="*/ 3782790 w 8807514"/>
              <a:gd name="connsiteY818" fmla="*/ 2486469 h 17389414"/>
              <a:gd name="connsiteX819" fmla="*/ 3807507 w 8807514"/>
              <a:gd name="connsiteY819" fmla="*/ 2051883 h 17389414"/>
              <a:gd name="connsiteX820" fmla="*/ 3859000 w 8807514"/>
              <a:gd name="connsiteY820" fmla="*/ 1988033 h 17389414"/>
              <a:gd name="connsiteX821" fmla="*/ 3947567 w 8807514"/>
              <a:gd name="connsiteY821" fmla="*/ 1897409 h 17389414"/>
              <a:gd name="connsiteX822" fmla="*/ 3961985 w 8807514"/>
              <a:gd name="connsiteY822" fmla="*/ 1847977 h 17389414"/>
              <a:gd name="connsiteX823" fmla="*/ 4011419 w 8807514"/>
              <a:gd name="connsiteY823" fmla="*/ 1860335 h 17389414"/>
              <a:gd name="connsiteX824" fmla="*/ 4038195 w 8807514"/>
              <a:gd name="connsiteY824" fmla="*/ 1821202 h 17389414"/>
              <a:gd name="connsiteX825" fmla="*/ 4077329 w 8807514"/>
              <a:gd name="connsiteY825" fmla="*/ 1769710 h 17389414"/>
              <a:gd name="connsiteX826" fmla="*/ 4126762 w 8807514"/>
              <a:gd name="connsiteY826" fmla="*/ 1821202 h 17389414"/>
              <a:gd name="connsiteX827" fmla="*/ 4178255 w 8807514"/>
              <a:gd name="connsiteY827" fmla="*/ 1732637 h 17389414"/>
              <a:gd name="connsiteX828" fmla="*/ 4254465 w 8807514"/>
              <a:gd name="connsiteY828" fmla="*/ 1769710 h 17389414"/>
              <a:gd name="connsiteX829" fmla="*/ 4242107 w 8807514"/>
              <a:gd name="connsiteY829" fmla="*/ 1668788 h 17389414"/>
              <a:gd name="connsiteX830" fmla="*/ 4293599 w 8807514"/>
              <a:gd name="connsiteY830" fmla="*/ 1769710 h 17389414"/>
              <a:gd name="connsiteX831" fmla="*/ 4369809 w 8807514"/>
              <a:gd name="connsiteY831" fmla="*/ 1718219 h 17389414"/>
              <a:gd name="connsiteX832" fmla="*/ 4382167 w 8807514"/>
              <a:gd name="connsiteY832" fmla="*/ 1642012 h 17389414"/>
              <a:gd name="connsiteX833" fmla="*/ 4458377 w 8807514"/>
              <a:gd name="connsiteY833" fmla="*/ 1656430 h 17389414"/>
              <a:gd name="connsiteX834" fmla="*/ 4446018 w 8807514"/>
              <a:gd name="connsiteY834" fmla="*/ 1565805 h 17389414"/>
              <a:gd name="connsiteX835" fmla="*/ 4522228 w 8807514"/>
              <a:gd name="connsiteY835" fmla="*/ 1578163 h 17389414"/>
              <a:gd name="connsiteX836" fmla="*/ 4600497 w 8807514"/>
              <a:gd name="connsiteY836" fmla="*/ 1514314 h 17389414"/>
              <a:gd name="connsiteX837" fmla="*/ 4649930 w 8807514"/>
              <a:gd name="connsiteY837" fmla="*/ 1528731 h 17389414"/>
              <a:gd name="connsiteX838" fmla="*/ 4713781 w 8807514"/>
              <a:gd name="connsiteY838" fmla="*/ 1541089 h 17389414"/>
              <a:gd name="connsiteX839" fmla="*/ 4841483 w 8807514"/>
              <a:gd name="connsiteY839" fmla="*/ 1322766 h 17389414"/>
              <a:gd name="connsiteX840" fmla="*/ 4969186 w 8807514"/>
              <a:gd name="connsiteY840" fmla="*/ 1349542 h 17389414"/>
              <a:gd name="connsiteX841" fmla="*/ 4969186 w 8807514"/>
              <a:gd name="connsiteY841" fmla="*/ 1246559 h 17389414"/>
              <a:gd name="connsiteX842" fmla="*/ 5136022 w 8807514"/>
              <a:gd name="connsiteY842" fmla="*/ 1450465 h 17389414"/>
              <a:gd name="connsiteX843" fmla="*/ 5160739 w 8807514"/>
              <a:gd name="connsiteY843" fmla="*/ 1337184 h 17389414"/>
              <a:gd name="connsiteX844" fmla="*/ 5199873 w 8807514"/>
              <a:gd name="connsiteY844" fmla="*/ 1349542 h 17389414"/>
              <a:gd name="connsiteX845" fmla="*/ 5148381 w 8807514"/>
              <a:gd name="connsiteY845" fmla="*/ 1170352 h 17389414"/>
              <a:gd name="connsiteX846" fmla="*/ 5263725 w 8807514"/>
              <a:gd name="connsiteY846" fmla="*/ 1221844 h 17389414"/>
              <a:gd name="connsiteX847" fmla="*/ 5302859 w 8807514"/>
              <a:gd name="connsiteY847" fmla="*/ 1030296 h 17389414"/>
              <a:gd name="connsiteX848" fmla="*/ 5416143 w 8807514"/>
              <a:gd name="connsiteY848" fmla="*/ 1055012 h 17389414"/>
              <a:gd name="connsiteX849" fmla="*/ 5455278 w 8807514"/>
              <a:gd name="connsiteY849" fmla="*/ 1003521 h 17389414"/>
              <a:gd name="connsiteX850" fmla="*/ 5479995 w 8807514"/>
              <a:gd name="connsiteY850" fmla="*/ 914956 h 17389414"/>
              <a:gd name="connsiteX851" fmla="*/ 5506771 w 8807514"/>
              <a:gd name="connsiteY851" fmla="*/ 902597 h 17389414"/>
              <a:gd name="connsiteX852" fmla="*/ 5531487 w 8807514"/>
              <a:gd name="connsiteY852" fmla="*/ 826391 h 17389414"/>
              <a:gd name="connsiteX853" fmla="*/ 5622115 w 8807514"/>
              <a:gd name="connsiteY853" fmla="*/ 826391 h 17389414"/>
              <a:gd name="connsiteX854" fmla="*/ 5622115 w 8807514"/>
              <a:gd name="connsiteY854" fmla="*/ 774899 h 17389414"/>
              <a:gd name="connsiteX855" fmla="*/ 5671548 w 8807514"/>
              <a:gd name="connsiteY855" fmla="*/ 762541 h 17389414"/>
              <a:gd name="connsiteX856" fmla="*/ 5774534 w 8807514"/>
              <a:gd name="connsiteY856" fmla="*/ 939671 h 17389414"/>
              <a:gd name="connsiteX857" fmla="*/ 5877519 w 8807514"/>
              <a:gd name="connsiteY857" fmla="*/ 1067370 h 17389414"/>
              <a:gd name="connsiteX858" fmla="*/ 5966087 w 8807514"/>
              <a:gd name="connsiteY858" fmla="*/ 1489598 h 17389414"/>
              <a:gd name="connsiteX859" fmla="*/ 6029938 w 8807514"/>
              <a:gd name="connsiteY859" fmla="*/ 1936542 h 17389414"/>
              <a:gd name="connsiteX860" fmla="*/ 6285343 w 8807514"/>
              <a:gd name="connsiteY860" fmla="*/ 3596621 h 17389414"/>
              <a:gd name="connsiteX861" fmla="*/ 6604598 w 8807514"/>
              <a:gd name="connsiteY861" fmla="*/ 5448247 h 17389414"/>
              <a:gd name="connsiteX862" fmla="*/ 6616956 w 8807514"/>
              <a:gd name="connsiteY862" fmla="*/ 5536812 h 17389414"/>
              <a:gd name="connsiteX863" fmla="*/ 6629315 w 8807514"/>
              <a:gd name="connsiteY863" fmla="*/ 5485320 h 17389414"/>
              <a:gd name="connsiteX864" fmla="*/ 6450120 w 8807514"/>
              <a:gd name="connsiteY864" fmla="*/ 4463734 h 17389414"/>
              <a:gd name="connsiteX865" fmla="*/ 6258566 w 8807514"/>
              <a:gd name="connsiteY865" fmla="*/ 3289733 h 17389414"/>
              <a:gd name="connsiteX866" fmla="*/ 6081431 w 8807514"/>
              <a:gd name="connsiteY866" fmla="*/ 2088956 h 17389414"/>
              <a:gd name="connsiteX867" fmla="*/ 5953729 w 8807514"/>
              <a:gd name="connsiteY867" fmla="*/ 1209485 h 17389414"/>
              <a:gd name="connsiteX868" fmla="*/ 5889878 w 8807514"/>
              <a:gd name="connsiteY868" fmla="*/ 966447 h 17389414"/>
              <a:gd name="connsiteX869" fmla="*/ 5889878 w 8807514"/>
              <a:gd name="connsiteY869" fmla="*/ 914956 h 17389414"/>
              <a:gd name="connsiteX870" fmla="*/ 5799250 w 8807514"/>
              <a:gd name="connsiteY870" fmla="*/ 671917 h 17389414"/>
              <a:gd name="connsiteX871" fmla="*/ 5877519 w 8807514"/>
              <a:gd name="connsiteY871" fmla="*/ 659559 h 17389414"/>
              <a:gd name="connsiteX872" fmla="*/ 5863101 w 8807514"/>
              <a:gd name="connsiteY872" fmla="*/ 608068 h 17389414"/>
              <a:gd name="connsiteX873" fmla="*/ 5914594 w 8807514"/>
              <a:gd name="connsiteY873" fmla="*/ 634843 h 17389414"/>
              <a:gd name="connsiteX874" fmla="*/ 5914594 w 8807514"/>
              <a:gd name="connsiteY874" fmla="*/ 595710 h 17389414"/>
              <a:gd name="connsiteX875" fmla="*/ 5966087 w 8807514"/>
              <a:gd name="connsiteY875" fmla="*/ 608068 h 17389414"/>
              <a:gd name="connsiteX876" fmla="*/ 6003162 w 8807514"/>
              <a:gd name="connsiteY876" fmla="*/ 531860 h 17389414"/>
              <a:gd name="connsiteX877" fmla="*/ 6054655 w 8807514"/>
              <a:gd name="connsiteY877" fmla="*/ 544218 h 17389414"/>
              <a:gd name="connsiteX878" fmla="*/ 6106147 w 8807514"/>
              <a:gd name="connsiteY878" fmla="*/ 468011 h 17389414"/>
              <a:gd name="connsiteX879" fmla="*/ 6157640 w 8807514"/>
              <a:gd name="connsiteY879" fmla="*/ 443296 h 17389414"/>
              <a:gd name="connsiteX880" fmla="*/ 6246208 w 8807514"/>
              <a:gd name="connsiteY880" fmla="*/ 365029 h 17389414"/>
              <a:gd name="connsiteX881" fmla="*/ 6272984 w 8807514"/>
              <a:gd name="connsiteY881" fmla="*/ 404162 h 17389414"/>
              <a:gd name="connsiteX882" fmla="*/ 6336835 w 8807514"/>
              <a:gd name="connsiteY882" fmla="*/ 327955 h 17389414"/>
              <a:gd name="connsiteX883" fmla="*/ 6400687 w 8807514"/>
              <a:gd name="connsiteY883" fmla="*/ 327955 h 17389414"/>
              <a:gd name="connsiteX884" fmla="*/ 6388328 w 8807514"/>
              <a:gd name="connsiteY884" fmla="*/ 288822 h 17389414"/>
              <a:gd name="connsiteX885" fmla="*/ 6489254 w 8807514"/>
              <a:gd name="connsiteY885" fmla="*/ 303239 h 17389414"/>
              <a:gd name="connsiteX886" fmla="*/ 6501613 w 8807514"/>
              <a:gd name="connsiteY886" fmla="*/ 212614 h 17389414"/>
              <a:gd name="connsiteX887" fmla="*/ 6553105 w 8807514"/>
              <a:gd name="connsiteY887" fmla="*/ 200257 h 17389414"/>
              <a:gd name="connsiteX888" fmla="*/ 6579882 w 8807514"/>
              <a:gd name="connsiteY888" fmla="*/ 161123 h 17389414"/>
              <a:gd name="connsiteX889" fmla="*/ 6764406 w 8807514"/>
              <a:gd name="connsiteY889" fmla="*/ 116644 h 17389414"/>
              <a:gd name="connsiteX890" fmla="*/ 6820868 w 8807514"/>
              <a:gd name="connsiteY890" fmla="*/ 224972 h 17389414"/>
              <a:gd name="connsiteX891" fmla="*/ 6757016 w 8807514"/>
              <a:gd name="connsiteY891" fmla="*/ 124049 h 17389414"/>
              <a:gd name="connsiteX892" fmla="*/ 6764406 w 8807514"/>
              <a:gd name="connsiteY892" fmla="*/ 116644 h 17389414"/>
              <a:gd name="connsiteX893" fmla="*/ 7020209 w 8807514"/>
              <a:gd name="connsiteY893" fmla="*/ 84 h 17389414"/>
              <a:gd name="connsiteX894" fmla="*/ 7103048 w 8807514"/>
              <a:gd name="connsiteY894" fmla="*/ 124049 h 17389414"/>
              <a:gd name="connsiteX895" fmla="*/ 7090690 w 8807514"/>
              <a:gd name="connsiteY895" fmla="*/ 365029 h 17389414"/>
              <a:gd name="connsiteX896" fmla="*/ 7024780 w 8807514"/>
              <a:gd name="connsiteY896" fmla="*/ 303239 h 17389414"/>
              <a:gd name="connsiteX897" fmla="*/ 6936212 w 8807514"/>
              <a:gd name="connsiteY897" fmla="*/ 315597 h 17389414"/>
              <a:gd name="connsiteX898" fmla="*/ 6872360 w 8807514"/>
              <a:gd name="connsiteY898" fmla="*/ 239390 h 17389414"/>
              <a:gd name="connsiteX899" fmla="*/ 6860002 w 8807514"/>
              <a:gd name="connsiteY899" fmla="*/ 136407 h 17389414"/>
              <a:gd name="connsiteX900" fmla="*/ 6911496 w 8807514"/>
              <a:gd name="connsiteY900" fmla="*/ 60200 h 17389414"/>
              <a:gd name="connsiteX901" fmla="*/ 6987704 w 8807514"/>
              <a:gd name="connsiteY901" fmla="*/ 84916 h 17389414"/>
              <a:gd name="connsiteX902" fmla="*/ 6975346 w 8807514"/>
              <a:gd name="connsiteY902" fmla="*/ 8709 h 17389414"/>
              <a:gd name="connsiteX903" fmla="*/ 7020209 w 8807514"/>
              <a:gd name="connsiteY903" fmla="*/ 84 h 173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</a:cxnLst>
            <a:rect l="l" t="t" r="r" b="b"/>
            <a:pathLst>
              <a:path w="8807514" h="17389414">
                <a:moveTo>
                  <a:pt x="5199873" y="17383923"/>
                </a:moveTo>
                <a:cubicBezTo>
                  <a:pt x="5199873" y="17383923"/>
                  <a:pt x="5236948" y="17396279"/>
                  <a:pt x="5199873" y="17383923"/>
                </a:cubicBezTo>
                <a:close/>
                <a:moveTo>
                  <a:pt x="5183363" y="17378709"/>
                </a:moveTo>
                <a:cubicBezTo>
                  <a:pt x="5179694" y="17377551"/>
                  <a:pt x="5188255" y="17380253"/>
                  <a:pt x="5194370" y="17382185"/>
                </a:cubicBezTo>
                <a:close/>
                <a:moveTo>
                  <a:pt x="5249361" y="17122921"/>
                </a:moveTo>
                <a:lnTo>
                  <a:pt x="5251134" y="17127661"/>
                </a:lnTo>
                <a:lnTo>
                  <a:pt x="5251366" y="17128525"/>
                </a:lnTo>
                <a:close/>
                <a:moveTo>
                  <a:pt x="5245300" y="17111573"/>
                </a:moveTo>
                <a:lnTo>
                  <a:pt x="5249361" y="17122921"/>
                </a:lnTo>
                <a:lnTo>
                  <a:pt x="5246088" y="17114173"/>
                </a:lnTo>
                <a:cubicBezTo>
                  <a:pt x="5244865" y="17110665"/>
                  <a:pt x="5244511" y="17109489"/>
                  <a:pt x="5245300" y="17111573"/>
                </a:cubicBezTo>
                <a:close/>
                <a:moveTo>
                  <a:pt x="6361552" y="16821637"/>
                </a:moveTo>
                <a:cubicBezTo>
                  <a:pt x="6361552" y="16821637"/>
                  <a:pt x="6400687" y="16833995"/>
                  <a:pt x="6361552" y="16821637"/>
                </a:cubicBezTo>
                <a:close/>
                <a:moveTo>
                  <a:pt x="4932111" y="16349977"/>
                </a:moveTo>
                <a:cubicBezTo>
                  <a:pt x="4944469" y="16362335"/>
                  <a:pt x="4932111" y="16349977"/>
                  <a:pt x="4932111" y="16349977"/>
                </a:cubicBezTo>
                <a:close/>
                <a:moveTo>
                  <a:pt x="4780078" y="16229842"/>
                </a:moveTo>
                <a:cubicBezTo>
                  <a:pt x="4773899" y="16227042"/>
                  <a:pt x="4768363" y="16227943"/>
                  <a:pt x="4765274" y="16234637"/>
                </a:cubicBezTo>
                <a:cubicBezTo>
                  <a:pt x="4765274" y="16259353"/>
                  <a:pt x="4804408" y="16298486"/>
                  <a:pt x="4804408" y="16298486"/>
                </a:cubicBezTo>
                <a:cubicBezTo>
                  <a:pt x="4822946" y="16279949"/>
                  <a:pt x="4798615" y="16238241"/>
                  <a:pt x="4780078" y="16229842"/>
                </a:cubicBezTo>
                <a:close/>
                <a:moveTo>
                  <a:pt x="4107069" y="16209767"/>
                </a:moveTo>
                <a:lnTo>
                  <a:pt x="4114404" y="16222279"/>
                </a:lnTo>
                <a:cubicBezTo>
                  <a:pt x="4108225" y="16222279"/>
                  <a:pt x="4105136" y="16218675"/>
                  <a:pt x="4105136" y="16213526"/>
                </a:cubicBezTo>
                <a:close/>
                <a:moveTo>
                  <a:pt x="4357451" y="16055447"/>
                </a:moveTo>
                <a:cubicBezTo>
                  <a:pt x="4382167" y="16055447"/>
                  <a:pt x="4382167" y="16082223"/>
                  <a:pt x="4369809" y="16094581"/>
                </a:cubicBezTo>
                <a:cubicBezTo>
                  <a:pt x="4357451" y="16094581"/>
                  <a:pt x="4357451" y="16082223"/>
                  <a:pt x="4357451" y="16055447"/>
                </a:cubicBezTo>
                <a:close/>
                <a:moveTo>
                  <a:pt x="4357451" y="16030732"/>
                </a:moveTo>
                <a:cubicBezTo>
                  <a:pt x="4357451" y="16030732"/>
                  <a:pt x="4369809" y="16043089"/>
                  <a:pt x="4357451" y="16055447"/>
                </a:cubicBezTo>
                <a:cubicBezTo>
                  <a:pt x="4357451" y="16055447"/>
                  <a:pt x="4345092" y="16043089"/>
                  <a:pt x="4357451" y="16030732"/>
                </a:cubicBezTo>
                <a:close/>
                <a:moveTo>
                  <a:pt x="5230368" y="15951525"/>
                </a:moveTo>
                <a:lnTo>
                  <a:pt x="5236948" y="15952465"/>
                </a:lnTo>
                <a:lnTo>
                  <a:pt x="5240987" y="15972513"/>
                </a:lnTo>
                <a:close/>
                <a:moveTo>
                  <a:pt x="5224590" y="15940107"/>
                </a:moveTo>
                <a:lnTo>
                  <a:pt x="5230368" y="15951525"/>
                </a:lnTo>
                <a:lnTo>
                  <a:pt x="5226135" y="15950920"/>
                </a:lnTo>
                <a:cubicBezTo>
                  <a:pt x="5224590" y="15949375"/>
                  <a:pt x="5224590" y="15946286"/>
                  <a:pt x="5224590" y="15940107"/>
                </a:cubicBezTo>
                <a:close/>
                <a:moveTo>
                  <a:pt x="5302859" y="15659994"/>
                </a:moveTo>
                <a:cubicBezTo>
                  <a:pt x="5302859" y="15659994"/>
                  <a:pt x="5339934" y="15672352"/>
                  <a:pt x="5302859" y="15659994"/>
                </a:cubicBezTo>
                <a:close/>
                <a:moveTo>
                  <a:pt x="5276083" y="15596145"/>
                </a:moveTo>
                <a:cubicBezTo>
                  <a:pt x="5276083" y="15596145"/>
                  <a:pt x="5315217" y="15608503"/>
                  <a:pt x="5276083" y="15596145"/>
                </a:cubicBezTo>
                <a:close/>
                <a:moveTo>
                  <a:pt x="7612158" y="15561157"/>
                </a:moveTo>
                <a:lnTo>
                  <a:pt x="7617141" y="15563094"/>
                </a:lnTo>
                <a:cubicBezTo>
                  <a:pt x="7618878" y="15563770"/>
                  <a:pt x="7617720" y="15563319"/>
                  <a:pt x="7615403" y="15562419"/>
                </a:cubicBezTo>
                <a:close/>
                <a:moveTo>
                  <a:pt x="7601500" y="15557012"/>
                </a:moveTo>
                <a:cubicBezTo>
                  <a:pt x="7601500" y="15557012"/>
                  <a:pt x="7603817" y="15557913"/>
                  <a:pt x="7606713" y="15559039"/>
                </a:cubicBezTo>
                <a:lnTo>
                  <a:pt x="7612158" y="15561157"/>
                </a:lnTo>
                <a:close/>
                <a:moveTo>
                  <a:pt x="5236948" y="15493163"/>
                </a:moveTo>
                <a:cubicBezTo>
                  <a:pt x="5263725" y="15519938"/>
                  <a:pt x="5276083" y="15557012"/>
                  <a:pt x="5276083" y="15596145"/>
                </a:cubicBezTo>
                <a:cubicBezTo>
                  <a:pt x="5251366" y="15583787"/>
                  <a:pt x="5236948" y="15544654"/>
                  <a:pt x="5236948" y="15493163"/>
                </a:cubicBezTo>
                <a:close/>
                <a:moveTo>
                  <a:pt x="7626216" y="15456089"/>
                </a:moveTo>
                <a:cubicBezTo>
                  <a:pt x="7626216" y="15456089"/>
                  <a:pt x="7663291" y="15468447"/>
                  <a:pt x="7626216" y="15456089"/>
                </a:cubicBezTo>
                <a:close/>
                <a:moveTo>
                  <a:pt x="4084474" y="15057483"/>
                </a:moveTo>
                <a:cubicBezTo>
                  <a:pt x="4082736" y="15055745"/>
                  <a:pt x="4089688" y="15062696"/>
                  <a:pt x="4089688" y="15062696"/>
                </a:cubicBezTo>
                <a:cubicBezTo>
                  <a:pt x="4086598" y="15059606"/>
                  <a:pt x="4085053" y="15058062"/>
                  <a:pt x="4084474" y="15057483"/>
                </a:cubicBezTo>
                <a:close/>
                <a:moveTo>
                  <a:pt x="7523230" y="15011204"/>
                </a:moveTo>
                <a:cubicBezTo>
                  <a:pt x="7535588" y="15011204"/>
                  <a:pt x="7535588" y="15023562"/>
                  <a:pt x="7535588" y="15050338"/>
                </a:cubicBezTo>
                <a:cubicBezTo>
                  <a:pt x="7510872" y="15050338"/>
                  <a:pt x="7523230" y="15023562"/>
                  <a:pt x="7523230" y="15011204"/>
                </a:cubicBezTo>
                <a:close/>
                <a:moveTo>
                  <a:pt x="7510872" y="14972071"/>
                </a:moveTo>
                <a:cubicBezTo>
                  <a:pt x="7523230" y="14972071"/>
                  <a:pt x="7523230" y="14984429"/>
                  <a:pt x="7523230" y="15011204"/>
                </a:cubicBezTo>
                <a:cubicBezTo>
                  <a:pt x="7498514" y="15011204"/>
                  <a:pt x="7510872" y="14984429"/>
                  <a:pt x="7510872" y="14972071"/>
                </a:cubicBezTo>
                <a:close/>
                <a:moveTo>
                  <a:pt x="4989204" y="14923387"/>
                </a:moveTo>
                <a:cubicBezTo>
                  <a:pt x="4987079" y="14924924"/>
                  <a:pt x="4985148" y="14928561"/>
                  <a:pt x="4983604" y="14934997"/>
                </a:cubicBezTo>
                <a:cubicBezTo>
                  <a:pt x="4983604" y="14947355"/>
                  <a:pt x="4995962" y="14947355"/>
                  <a:pt x="4995962" y="14959713"/>
                </a:cubicBezTo>
                <a:cubicBezTo>
                  <a:pt x="5028402" y="15004768"/>
                  <a:pt x="5004072" y="14912631"/>
                  <a:pt x="4989204" y="14923387"/>
                </a:cubicBezTo>
                <a:close/>
                <a:moveTo>
                  <a:pt x="7471738" y="14871148"/>
                </a:moveTo>
                <a:cubicBezTo>
                  <a:pt x="7498514" y="14895864"/>
                  <a:pt x="7498514" y="14920580"/>
                  <a:pt x="7510872" y="14972071"/>
                </a:cubicBezTo>
                <a:cubicBezTo>
                  <a:pt x="7486156" y="14947355"/>
                  <a:pt x="7471738" y="14908222"/>
                  <a:pt x="7471738" y="14871148"/>
                </a:cubicBezTo>
                <a:close/>
                <a:moveTo>
                  <a:pt x="7030702" y="14694115"/>
                </a:moveTo>
                <a:cubicBezTo>
                  <a:pt x="7041129" y="14700197"/>
                  <a:pt x="7060824" y="14746540"/>
                  <a:pt x="7051556" y="14755808"/>
                </a:cubicBezTo>
                <a:cubicBezTo>
                  <a:pt x="7051556" y="14755808"/>
                  <a:pt x="7024780" y="14729032"/>
                  <a:pt x="7024780" y="14704317"/>
                </a:cubicBezTo>
                <a:cubicBezTo>
                  <a:pt x="7024780" y="14694533"/>
                  <a:pt x="7027226" y="14692088"/>
                  <a:pt x="7030702" y="14694115"/>
                </a:cubicBezTo>
                <a:close/>
                <a:moveTo>
                  <a:pt x="7012421" y="14679601"/>
                </a:moveTo>
                <a:cubicBezTo>
                  <a:pt x="7024780" y="14691959"/>
                  <a:pt x="7012421" y="14679601"/>
                  <a:pt x="7012421" y="14679601"/>
                </a:cubicBezTo>
                <a:close/>
                <a:moveTo>
                  <a:pt x="7115407" y="14665183"/>
                </a:moveTo>
                <a:cubicBezTo>
                  <a:pt x="7127765" y="14665183"/>
                  <a:pt x="7127765" y="14691959"/>
                  <a:pt x="7127765" y="14704317"/>
                </a:cubicBezTo>
                <a:cubicBezTo>
                  <a:pt x="7115407" y="14704317"/>
                  <a:pt x="7115407" y="14679601"/>
                  <a:pt x="7115407" y="14665183"/>
                </a:cubicBezTo>
                <a:close/>
                <a:moveTo>
                  <a:pt x="4919752" y="14615752"/>
                </a:moveTo>
                <a:cubicBezTo>
                  <a:pt x="4919752" y="14615752"/>
                  <a:pt x="4932111" y="14628109"/>
                  <a:pt x="4919752" y="14615752"/>
                </a:cubicBezTo>
                <a:close/>
                <a:moveTo>
                  <a:pt x="7076272" y="14564260"/>
                </a:moveTo>
                <a:cubicBezTo>
                  <a:pt x="7103048" y="14588976"/>
                  <a:pt x="7115407" y="14628109"/>
                  <a:pt x="7115407" y="14665183"/>
                </a:cubicBezTo>
                <a:cubicBezTo>
                  <a:pt x="7090690" y="14640467"/>
                  <a:pt x="7076272" y="14601334"/>
                  <a:pt x="7076272" y="14564260"/>
                </a:cubicBezTo>
                <a:close/>
                <a:moveTo>
                  <a:pt x="4906364" y="14542634"/>
                </a:moveTo>
                <a:cubicBezTo>
                  <a:pt x="4899670" y="14542634"/>
                  <a:pt x="4892976" y="14545723"/>
                  <a:pt x="4892976" y="14551902"/>
                </a:cubicBezTo>
                <a:cubicBezTo>
                  <a:pt x="4892976" y="14551902"/>
                  <a:pt x="4932111" y="14564260"/>
                  <a:pt x="4919752" y="14551902"/>
                </a:cubicBezTo>
                <a:cubicBezTo>
                  <a:pt x="4919752" y="14545723"/>
                  <a:pt x="4913058" y="14542634"/>
                  <a:pt x="4906364" y="14542634"/>
                </a:cubicBezTo>
                <a:close/>
                <a:moveTo>
                  <a:pt x="6931253" y="14474344"/>
                </a:moveTo>
                <a:lnTo>
                  <a:pt x="6941618" y="14482550"/>
                </a:lnTo>
                <a:cubicBezTo>
                  <a:pt x="6945480" y="14485607"/>
                  <a:pt x="6948570" y="14488053"/>
                  <a:pt x="6948570" y="14488053"/>
                </a:cubicBezTo>
                <a:cubicBezTo>
                  <a:pt x="6942391" y="14483161"/>
                  <a:pt x="6937757" y="14479493"/>
                  <a:pt x="6934377" y="14476818"/>
                </a:cubicBezTo>
                <a:close/>
                <a:moveTo>
                  <a:pt x="6927715" y="14471544"/>
                </a:moveTo>
                <a:lnTo>
                  <a:pt x="6931253" y="14474344"/>
                </a:lnTo>
                <a:lnTo>
                  <a:pt x="6930033" y="14473378"/>
                </a:lnTo>
                <a:cubicBezTo>
                  <a:pt x="6926943" y="14470932"/>
                  <a:pt x="6925398" y="14469709"/>
                  <a:pt x="6927715" y="14471544"/>
                </a:cubicBezTo>
                <a:close/>
                <a:moveTo>
                  <a:pt x="7039198" y="14461278"/>
                </a:moveTo>
                <a:cubicBezTo>
                  <a:pt x="7051556" y="14461278"/>
                  <a:pt x="7051556" y="14488053"/>
                  <a:pt x="7051556" y="14500411"/>
                </a:cubicBezTo>
                <a:cubicBezTo>
                  <a:pt x="7039198" y="14500411"/>
                  <a:pt x="7039198" y="14473636"/>
                  <a:pt x="7039198" y="14461278"/>
                </a:cubicBezTo>
                <a:close/>
                <a:moveTo>
                  <a:pt x="7000063" y="14360355"/>
                </a:moveTo>
                <a:cubicBezTo>
                  <a:pt x="7024780" y="14385071"/>
                  <a:pt x="7039198" y="14424204"/>
                  <a:pt x="7039198" y="14461278"/>
                </a:cubicBezTo>
                <a:cubicBezTo>
                  <a:pt x="7012421" y="14436562"/>
                  <a:pt x="7000063" y="14397429"/>
                  <a:pt x="7000063" y="14360355"/>
                </a:cubicBezTo>
                <a:close/>
                <a:moveTo>
                  <a:pt x="3300882" y="14303651"/>
                </a:moveTo>
                <a:cubicBezTo>
                  <a:pt x="3298372" y="14304230"/>
                  <a:pt x="3296698" y="14305775"/>
                  <a:pt x="3296698" y="14308864"/>
                </a:cubicBezTo>
                <a:cubicBezTo>
                  <a:pt x="3296698" y="14321221"/>
                  <a:pt x="3323474" y="14333579"/>
                  <a:pt x="3323474" y="14308864"/>
                </a:cubicBezTo>
                <a:cubicBezTo>
                  <a:pt x="3323474" y="14308864"/>
                  <a:pt x="3308413" y="14301913"/>
                  <a:pt x="3300882" y="14303651"/>
                </a:cubicBezTo>
                <a:close/>
                <a:moveTo>
                  <a:pt x="6975346" y="14296506"/>
                </a:moveTo>
                <a:cubicBezTo>
                  <a:pt x="6987704" y="14308864"/>
                  <a:pt x="7000063" y="14333579"/>
                  <a:pt x="7000063" y="14360355"/>
                </a:cubicBezTo>
                <a:cubicBezTo>
                  <a:pt x="6975346" y="14347997"/>
                  <a:pt x="6975346" y="14333579"/>
                  <a:pt x="6975346" y="14296506"/>
                </a:cubicBezTo>
                <a:close/>
                <a:moveTo>
                  <a:pt x="7185051" y="14146795"/>
                </a:moveTo>
                <a:cubicBezTo>
                  <a:pt x="7181575" y="14143705"/>
                  <a:pt x="7179258" y="14145121"/>
                  <a:pt x="7179258" y="14154390"/>
                </a:cubicBezTo>
                <a:cubicBezTo>
                  <a:pt x="7179258" y="14205881"/>
                  <a:pt x="7216333" y="14232657"/>
                  <a:pt x="7216333" y="14205881"/>
                </a:cubicBezTo>
                <a:cubicBezTo>
                  <a:pt x="7216333" y="14205881"/>
                  <a:pt x="7195478" y="14156063"/>
                  <a:pt x="7185051" y="14146795"/>
                </a:cubicBezTo>
                <a:close/>
                <a:moveTo>
                  <a:pt x="3168996" y="14065825"/>
                </a:moveTo>
                <a:cubicBezTo>
                  <a:pt x="3195772" y="14129674"/>
                  <a:pt x="3232847" y="14193523"/>
                  <a:pt x="3271981" y="14245014"/>
                </a:cubicBezTo>
                <a:cubicBezTo>
                  <a:pt x="3271981" y="14257372"/>
                  <a:pt x="3271981" y="14269730"/>
                  <a:pt x="3284340" y="14269730"/>
                </a:cubicBezTo>
                <a:cubicBezTo>
                  <a:pt x="3296698" y="14296506"/>
                  <a:pt x="3296698" y="14269730"/>
                  <a:pt x="3284340" y="14269730"/>
                </a:cubicBezTo>
                <a:cubicBezTo>
                  <a:pt x="3284340" y="14257372"/>
                  <a:pt x="3284340" y="14245014"/>
                  <a:pt x="3271981" y="14245014"/>
                </a:cubicBezTo>
                <a:cubicBezTo>
                  <a:pt x="3245205" y="14181165"/>
                  <a:pt x="3220488" y="14104958"/>
                  <a:pt x="3168996" y="14065825"/>
                </a:cubicBezTo>
                <a:close/>
                <a:moveTo>
                  <a:pt x="4609862" y="14034789"/>
                </a:moveTo>
                <a:cubicBezTo>
                  <a:pt x="4605389" y="14033031"/>
                  <a:pt x="4602042" y="14034673"/>
                  <a:pt x="4600497" y="14041109"/>
                </a:cubicBezTo>
                <a:cubicBezTo>
                  <a:pt x="4600497" y="14053467"/>
                  <a:pt x="4637572" y="14092600"/>
                  <a:pt x="4637572" y="14092600"/>
                </a:cubicBezTo>
                <a:cubicBezTo>
                  <a:pt x="4727684" y="14225962"/>
                  <a:pt x="4641176" y="14047095"/>
                  <a:pt x="4609862" y="14034789"/>
                </a:cubicBezTo>
                <a:close/>
                <a:moveTo>
                  <a:pt x="4664348" y="14001976"/>
                </a:moveTo>
                <a:cubicBezTo>
                  <a:pt x="4637572" y="14041109"/>
                  <a:pt x="4752916" y="14193523"/>
                  <a:pt x="4765274" y="14218239"/>
                </a:cubicBezTo>
                <a:cubicBezTo>
                  <a:pt x="4816767" y="14321221"/>
                  <a:pt x="4816767" y="14385071"/>
                  <a:pt x="4868260" y="14436562"/>
                </a:cubicBezTo>
                <a:cubicBezTo>
                  <a:pt x="4829125" y="14321221"/>
                  <a:pt x="4777632" y="14168807"/>
                  <a:pt x="4701423" y="14041109"/>
                </a:cubicBezTo>
                <a:cubicBezTo>
                  <a:pt x="4701423" y="14041109"/>
                  <a:pt x="4676706" y="14001976"/>
                  <a:pt x="4664348" y="14001976"/>
                </a:cubicBezTo>
                <a:close/>
                <a:moveTo>
                  <a:pt x="3500610" y="14001976"/>
                </a:moveTo>
                <a:cubicBezTo>
                  <a:pt x="3500610" y="14053467"/>
                  <a:pt x="3527386" y="14065825"/>
                  <a:pt x="3552102" y="14092600"/>
                </a:cubicBezTo>
                <a:cubicBezTo>
                  <a:pt x="3552102" y="14129674"/>
                  <a:pt x="3566520" y="14142032"/>
                  <a:pt x="3591237" y="14154390"/>
                </a:cubicBezTo>
                <a:cubicBezTo>
                  <a:pt x="3628312" y="14284148"/>
                  <a:pt x="3692163" y="14385071"/>
                  <a:pt x="3756014" y="14525127"/>
                </a:cubicBezTo>
                <a:cubicBezTo>
                  <a:pt x="3782790" y="14588976"/>
                  <a:pt x="3859000" y="14679601"/>
                  <a:pt x="3807507" y="14564260"/>
                </a:cubicBezTo>
                <a:cubicBezTo>
                  <a:pt x="3756014" y="14448920"/>
                  <a:pt x="3667446" y="14269730"/>
                  <a:pt x="3591237" y="14154390"/>
                </a:cubicBezTo>
                <a:cubicBezTo>
                  <a:pt x="3591237" y="14117316"/>
                  <a:pt x="3578879" y="14104958"/>
                  <a:pt x="3552102" y="14092600"/>
                </a:cubicBezTo>
                <a:cubicBezTo>
                  <a:pt x="3552102" y="14053467"/>
                  <a:pt x="3527386" y="14028751"/>
                  <a:pt x="3500610" y="14001976"/>
                </a:cubicBezTo>
                <a:close/>
                <a:moveTo>
                  <a:pt x="4592161" y="13955537"/>
                </a:moveTo>
                <a:lnTo>
                  <a:pt x="4590554" y="13961277"/>
                </a:lnTo>
                <a:lnTo>
                  <a:pt x="4588106" y="13970019"/>
                </a:lnTo>
                <a:cubicBezTo>
                  <a:pt x="4586980" y="13974042"/>
                  <a:pt x="4586079" y="13977260"/>
                  <a:pt x="4586079" y="13977260"/>
                </a:cubicBezTo>
                <a:lnTo>
                  <a:pt x="4590554" y="13961277"/>
                </a:lnTo>
                <a:lnTo>
                  <a:pt x="4591486" y="13957951"/>
                </a:lnTo>
                <a:cubicBezTo>
                  <a:pt x="4592387" y="13954733"/>
                  <a:pt x="4592837" y="13953124"/>
                  <a:pt x="4592161" y="13955537"/>
                </a:cubicBezTo>
                <a:close/>
                <a:moveTo>
                  <a:pt x="4549004" y="13898993"/>
                </a:moveTo>
                <a:cubicBezTo>
                  <a:pt x="4549004" y="13898993"/>
                  <a:pt x="4561362" y="13913411"/>
                  <a:pt x="4549004" y="13898993"/>
                </a:cubicBezTo>
                <a:close/>
                <a:moveTo>
                  <a:pt x="4581670" y="13843221"/>
                </a:moveTo>
                <a:cubicBezTo>
                  <a:pt x="4578033" y="13842771"/>
                  <a:pt x="4575265" y="13844669"/>
                  <a:pt x="4573720" y="13849561"/>
                </a:cubicBezTo>
                <a:cubicBezTo>
                  <a:pt x="4573720" y="13861919"/>
                  <a:pt x="4649930" y="13989618"/>
                  <a:pt x="4664348" y="13977260"/>
                </a:cubicBezTo>
                <a:cubicBezTo>
                  <a:pt x="4675161" y="13964644"/>
                  <a:pt x="4607126" y="13846375"/>
                  <a:pt x="4581670" y="13843221"/>
                </a:cubicBezTo>
                <a:close/>
                <a:moveTo>
                  <a:pt x="4398593" y="13486037"/>
                </a:moveTo>
                <a:cubicBezTo>
                  <a:pt x="4391211" y="13482010"/>
                  <a:pt x="4385514" y="13483201"/>
                  <a:pt x="4382167" y="13491182"/>
                </a:cubicBezTo>
                <a:cubicBezTo>
                  <a:pt x="4382167" y="13517958"/>
                  <a:pt x="4446018" y="13606523"/>
                  <a:pt x="4472795" y="13658014"/>
                </a:cubicBezTo>
                <a:cubicBezTo>
                  <a:pt x="4485153" y="13670372"/>
                  <a:pt x="4561362" y="13822786"/>
                  <a:pt x="4573720" y="13798070"/>
                </a:cubicBezTo>
                <a:cubicBezTo>
                  <a:pt x="4584534" y="13798070"/>
                  <a:pt x="4450266" y="13514224"/>
                  <a:pt x="4398593" y="13486037"/>
                </a:cubicBezTo>
                <a:close/>
                <a:moveTo>
                  <a:pt x="4316128" y="13463538"/>
                </a:moveTo>
                <a:cubicBezTo>
                  <a:pt x="4312652" y="13477151"/>
                  <a:pt x="4372898" y="13594165"/>
                  <a:pt x="4382167" y="13631239"/>
                </a:cubicBezTo>
                <a:cubicBezTo>
                  <a:pt x="4421302" y="13695088"/>
                  <a:pt x="4458377" y="13734221"/>
                  <a:pt x="4485153" y="13771295"/>
                </a:cubicBezTo>
                <a:cubicBezTo>
                  <a:pt x="4485153" y="13798070"/>
                  <a:pt x="4497511" y="13798070"/>
                  <a:pt x="4497511" y="13798070"/>
                </a:cubicBezTo>
                <a:cubicBezTo>
                  <a:pt x="4509869" y="13785712"/>
                  <a:pt x="4497511" y="13785712"/>
                  <a:pt x="4485153" y="13771295"/>
                </a:cubicBezTo>
                <a:cubicBezTo>
                  <a:pt x="4458377" y="13682730"/>
                  <a:pt x="4394525" y="13581807"/>
                  <a:pt x="4345092" y="13491182"/>
                </a:cubicBezTo>
                <a:cubicBezTo>
                  <a:pt x="4325525" y="13465951"/>
                  <a:pt x="4317286" y="13459000"/>
                  <a:pt x="4316128" y="13463538"/>
                </a:cubicBezTo>
                <a:close/>
                <a:moveTo>
                  <a:pt x="3667446" y="13083371"/>
                </a:moveTo>
                <a:lnTo>
                  <a:pt x="3667446" y="13095729"/>
                </a:lnTo>
                <a:cubicBezTo>
                  <a:pt x="3667446" y="13108087"/>
                  <a:pt x="3743656" y="13235786"/>
                  <a:pt x="3770432" y="13287277"/>
                </a:cubicBezTo>
                <a:cubicBezTo>
                  <a:pt x="3999060" y="13707446"/>
                  <a:pt x="4242107" y="14092600"/>
                  <a:pt x="4433660" y="14539544"/>
                </a:cubicBezTo>
                <a:cubicBezTo>
                  <a:pt x="4458377" y="14576618"/>
                  <a:pt x="4522228" y="14691959"/>
                  <a:pt x="4472795" y="14588976"/>
                </a:cubicBezTo>
                <a:cubicBezTo>
                  <a:pt x="4305958" y="14168807"/>
                  <a:pt x="4089688" y="13798070"/>
                  <a:pt x="3898134" y="13452049"/>
                </a:cubicBezTo>
                <a:cubicBezTo>
                  <a:pt x="3821925" y="13326410"/>
                  <a:pt x="3756014" y="13159579"/>
                  <a:pt x="3667446" y="13083371"/>
                </a:cubicBezTo>
                <a:close/>
                <a:moveTo>
                  <a:pt x="7230751" y="12035009"/>
                </a:moveTo>
                <a:cubicBezTo>
                  <a:pt x="7243109" y="12035009"/>
                  <a:pt x="7267826" y="12035009"/>
                  <a:pt x="7280184" y="12035009"/>
                </a:cubicBezTo>
                <a:cubicBezTo>
                  <a:pt x="7243109" y="12049427"/>
                  <a:pt x="7230751" y="12049427"/>
                  <a:pt x="7230751" y="12035009"/>
                </a:cubicBezTo>
                <a:close/>
                <a:moveTo>
                  <a:pt x="8328578" y="11794030"/>
                </a:moveTo>
                <a:cubicBezTo>
                  <a:pt x="8316220" y="11831104"/>
                  <a:pt x="8328578" y="11794030"/>
                  <a:pt x="8328578" y="11794030"/>
                </a:cubicBezTo>
                <a:close/>
                <a:moveTo>
                  <a:pt x="8331947" y="11783361"/>
                </a:moveTo>
                <a:lnTo>
                  <a:pt x="8330316" y="11788527"/>
                </a:lnTo>
                <a:cubicBezTo>
                  <a:pt x="8329350" y="11791584"/>
                  <a:pt x="8328578" y="11794030"/>
                  <a:pt x="8328578" y="11794030"/>
                </a:cubicBezTo>
                <a:close/>
                <a:moveTo>
                  <a:pt x="8333791" y="11777521"/>
                </a:moveTo>
                <a:lnTo>
                  <a:pt x="8331947" y="11783361"/>
                </a:lnTo>
                <a:lnTo>
                  <a:pt x="8333212" y="11779355"/>
                </a:lnTo>
                <a:cubicBezTo>
                  <a:pt x="8333985" y="11776909"/>
                  <a:pt x="8334371" y="11775686"/>
                  <a:pt x="8333791" y="11777521"/>
                </a:cubicBezTo>
                <a:close/>
                <a:moveTo>
                  <a:pt x="2281259" y="11712931"/>
                </a:moveTo>
                <a:cubicBezTo>
                  <a:pt x="2274565" y="11716278"/>
                  <a:pt x="2270961" y="11722972"/>
                  <a:pt x="2277140" y="11730181"/>
                </a:cubicBezTo>
                <a:lnTo>
                  <a:pt x="2303916" y="11715763"/>
                </a:lnTo>
                <a:cubicBezTo>
                  <a:pt x="2297737" y="11709584"/>
                  <a:pt x="2287953" y="11709584"/>
                  <a:pt x="2281259" y="11712931"/>
                </a:cubicBezTo>
                <a:close/>
                <a:moveTo>
                  <a:pt x="8540986" y="11673670"/>
                </a:moveTo>
                <a:cubicBezTo>
                  <a:pt x="8543303" y="11674056"/>
                  <a:pt x="8544848" y="11675601"/>
                  <a:pt x="8544848" y="11678690"/>
                </a:cubicBezTo>
                <a:cubicBezTo>
                  <a:pt x="8557207" y="11678690"/>
                  <a:pt x="8520132" y="11691048"/>
                  <a:pt x="8520132" y="11691048"/>
                </a:cubicBezTo>
                <a:cubicBezTo>
                  <a:pt x="8520132" y="11681780"/>
                  <a:pt x="8534035" y="11672511"/>
                  <a:pt x="8540986" y="11673670"/>
                </a:cubicBezTo>
                <a:close/>
                <a:moveTo>
                  <a:pt x="8724044" y="11131853"/>
                </a:moveTo>
                <a:cubicBezTo>
                  <a:pt x="8717864" y="11131853"/>
                  <a:pt x="8711685" y="11134942"/>
                  <a:pt x="8711685" y="11141121"/>
                </a:cubicBezTo>
                <a:cubicBezTo>
                  <a:pt x="8711685" y="11155538"/>
                  <a:pt x="8736402" y="11155538"/>
                  <a:pt x="8736402" y="11141121"/>
                </a:cubicBezTo>
                <a:cubicBezTo>
                  <a:pt x="8736402" y="11134942"/>
                  <a:pt x="8730223" y="11131853"/>
                  <a:pt x="8724044" y="11131853"/>
                </a:cubicBezTo>
                <a:close/>
                <a:moveTo>
                  <a:pt x="989497" y="10456190"/>
                </a:moveTo>
                <a:cubicBezTo>
                  <a:pt x="985442" y="10448949"/>
                  <a:pt x="969221" y="10477913"/>
                  <a:pt x="987759" y="10477913"/>
                </a:cubicBezTo>
                <a:cubicBezTo>
                  <a:pt x="987759" y="10504689"/>
                  <a:pt x="1000117" y="10517047"/>
                  <a:pt x="1014535" y="10517047"/>
                </a:cubicBezTo>
                <a:cubicBezTo>
                  <a:pt x="1026894" y="10504689"/>
                  <a:pt x="1014535" y="10490271"/>
                  <a:pt x="987759" y="10477913"/>
                </a:cubicBezTo>
                <a:cubicBezTo>
                  <a:pt x="990849" y="10465040"/>
                  <a:pt x="990849" y="10458604"/>
                  <a:pt x="989497" y="10456190"/>
                </a:cubicBezTo>
                <a:close/>
                <a:moveTo>
                  <a:pt x="790992" y="10148240"/>
                </a:moveTo>
                <a:cubicBezTo>
                  <a:pt x="791571" y="10149399"/>
                  <a:pt x="793116" y="10152488"/>
                  <a:pt x="796205" y="10158667"/>
                </a:cubicBezTo>
                <a:cubicBezTo>
                  <a:pt x="796205" y="10158667"/>
                  <a:pt x="789254" y="10144765"/>
                  <a:pt x="790992" y="10148240"/>
                </a:cubicBezTo>
                <a:close/>
                <a:moveTo>
                  <a:pt x="8623311" y="9384207"/>
                </a:moveTo>
                <a:cubicBezTo>
                  <a:pt x="8627366" y="9384883"/>
                  <a:pt x="8635476" y="9408439"/>
                  <a:pt x="8635476" y="9419253"/>
                </a:cubicBezTo>
                <a:cubicBezTo>
                  <a:pt x="8635476" y="9443969"/>
                  <a:pt x="8621058" y="9404835"/>
                  <a:pt x="8621058" y="9392477"/>
                </a:cubicBezTo>
                <a:cubicBezTo>
                  <a:pt x="8621058" y="9386299"/>
                  <a:pt x="8621959" y="9383981"/>
                  <a:pt x="8623311" y="9384207"/>
                </a:cubicBezTo>
                <a:close/>
                <a:moveTo>
                  <a:pt x="8352039" y="8596293"/>
                </a:moveTo>
                <a:cubicBezTo>
                  <a:pt x="8348017" y="8596165"/>
                  <a:pt x="8344026" y="8601057"/>
                  <a:pt x="8340936" y="8613929"/>
                </a:cubicBezTo>
                <a:cubicBezTo>
                  <a:pt x="8340936" y="8638645"/>
                  <a:pt x="8353295" y="8665421"/>
                  <a:pt x="8365653" y="8653063"/>
                </a:cubicBezTo>
                <a:cubicBezTo>
                  <a:pt x="8376466" y="8642249"/>
                  <a:pt x="8364108" y="8596680"/>
                  <a:pt x="8352039" y="8596293"/>
                </a:cubicBezTo>
                <a:close/>
                <a:moveTo>
                  <a:pt x="8282287" y="8015979"/>
                </a:moveTo>
                <a:cubicBezTo>
                  <a:pt x="8280401" y="8017050"/>
                  <a:pt x="8278631" y="8020493"/>
                  <a:pt x="8277086" y="8026930"/>
                </a:cubicBezTo>
                <a:cubicBezTo>
                  <a:pt x="8264727" y="8090779"/>
                  <a:pt x="8316220" y="8115495"/>
                  <a:pt x="8301802" y="8129911"/>
                </a:cubicBezTo>
                <a:cubicBezTo>
                  <a:pt x="8314418" y="8117297"/>
                  <a:pt x="8295494" y="8008489"/>
                  <a:pt x="8282287" y="8015979"/>
                </a:cubicBezTo>
                <a:close/>
                <a:moveTo>
                  <a:pt x="8116576" y="7948015"/>
                </a:moveTo>
                <a:cubicBezTo>
                  <a:pt x="8114206" y="7946668"/>
                  <a:pt x="8112050" y="7947376"/>
                  <a:pt x="8110248" y="7950723"/>
                </a:cubicBezTo>
                <a:cubicBezTo>
                  <a:pt x="8097890" y="7987796"/>
                  <a:pt x="8149383" y="8078420"/>
                  <a:pt x="8149383" y="8078420"/>
                </a:cubicBezTo>
                <a:cubicBezTo>
                  <a:pt x="8160197" y="8067608"/>
                  <a:pt x="8133163" y="7957449"/>
                  <a:pt x="8116576" y="7948015"/>
                </a:cubicBezTo>
                <a:close/>
                <a:moveTo>
                  <a:pt x="7914076" y="7023243"/>
                </a:moveTo>
                <a:cubicBezTo>
                  <a:pt x="7911374" y="7023123"/>
                  <a:pt x="7908783" y="7025296"/>
                  <a:pt x="7906337" y="7030059"/>
                </a:cubicBezTo>
                <a:cubicBezTo>
                  <a:pt x="7893978" y="7093907"/>
                  <a:pt x="7933114" y="7209248"/>
                  <a:pt x="7945472" y="7299873"/>
                </a:cubicBezTo>
                <a:cubicBezTo>
                  <a:pt x="7957830" y="7336947"/>
                  <a:pt x="7996964" y="7567628"/>
                  <a:pt x="7996964" y="7567628"/>
                </a:cubicBezTo>
                <a:cubicBezTo>
                  <a:pt x="8020136" y="7542526"/>
                  <a:pt x="7954604" y="7025038"/>
                  <a:pt x="7914076" y="7023243"/>
                </a:cubicBezTo>
                <a:close/>
                <a:moveTo>
                  <a:pt x="6847644" y="7005342"/>
                </a:moveTo>
                <a:cubicBezTo>
                  <a:pt x="6820868" y="7030059"/>
                  <a:pt x="6899137" y="7312231"/>
                  <a:pt x="6899137" y="7336947"/>
                </a:cubicBezTo>
                <a:cubicBezTo>
                  <a:pt x="6899137" y="7363722"/>
                  <a:pt x="6936212" y="7528494"/>
                  <a:pt x="6923854" y="7400796"/>
                </a:cubicBezTo>
                <a:cubicBezTo>
                  <a:pt x="6911496" y="7312231"/>
                  <a:pt x="6872360" y="6980627"/>
                  <a:pt x="6847644" y="7005342"/>
                </a:cubicBezTo>
                <a:close/>
                <a:moveTo>
                  <a:pt x="4229748" y="6646964"/>
                </a:moveTo>
                <a:cubicBezTo>
                  <a:pt x="4165897" y="6661381"/>
                  <a:pt x="4229748" y="6646964"/>
                  <a:pt x="4229748" y="6646964"/>
                </a:cubicBezTo>
                <a:close/>
                <a:moveTo>
                  <a:pt x="4229748" y="6646964"/>
                </a:moveTo>
                <a:cubicBezTo>
                  <a:pt x="4242107" y="6646964"/>
                  <a:pt x="4254465" y="6646964"/>
                  <a:pt x="4266823" y="6673739"/>
                </a:cubicBezTo>
                <a:cubicBezTo>
                  <a:pt x="4242107" y="6673739"/>
                  <a:pt x="4229748" y="6661381"/>
                  <a:pt x="4229748" y="6646964"/>
                </a:cubicBezTo>
                <a:close/>
                <a:moveTo>
                  <a:pt x="3883716" y="6506908"/>
                </a:moveTo>
                <a:cubicBezTo>
                  <a:pt x="3898134" y="6506908"/>
                  <a:pt x="3910493" y="6506908"/>
                  <a:pt x="3910493" y="6521325"/>
                </a:cubicBezTo>
                <a:cubicBezTo>
                  <a:pt x="3898134" y="6521325"/>
                  <a:pt x="3883716" y="6521325"/>
                  <a:pt x="3883716" y="6506908"/>
                </a:cubicBezTo>
                <a:close/>
                <a:moveTo>
                  <a:pt x="3859000" y="6494550"/>
                </a:moveTo>
                <a:cubicBezTo>
                  <a:pt x="3871358" y="6494550"/>
                  <a:pt x="3883716" y="6494550"/>
                  <a:pt x="3883716" y="6506908"/>
                </a:cubicBezTo>
                <a:cubicBezTo>
                  <a:pt x="3871358" y="6506908"/>
                  <a:pt x="3859000" y="6506908"/>
                  <a:pt x="3859000" y="6494550"/>
                </a:cubicBezTo>
                <a:close/>
                <a:moveTo>
                  <a:pt x="3834283" y="6482191"/>
                </a:moveTo>
                <a:cubicBezTo>
                  <a:pt x="3846641" y="6482191"/>
                  <a:pt x="3859000" y="6482191"/>
                  <a:pt x="3859000" y="6494550"/>
                </a:cubicBezTo>
                <a:cubicBezTo>
                  <a:pt x="3846641" y="6494550"/>
                  <a:pt x="3834283" y="6494550"/>
                  <a:pt x="3834283" y="6482191"/>
                </a:cubicBezTo>
                <a:close/>
                <a:moveTo>
                  <a:pt x="3807507" y="6469834"/>
                </a:moveTo>
                <a:cubicBezTo>
                  <a:pt x="3821925" y="6469834"/>
                  <a:pt x="3834283" y="6469834"/>
                  <a:pt x="3834283" y="6482191"/>
                </a:cubicBezTo>
                <a:cubicBezTo>
                  <a:pt x="3821925" y="6482191"/>
                  <a:pt x="3807507" y="6482191"/>
                  <a:pt x="3807507" y="6469834"/>
                </a:cubicBezTo>
                <a:close/>
                <a:moveTo>
                  <a:pt x="3756014" y="6443058"/>
                </a:moveTo>
                <a:cubicBezTo>
                  <a:pt x="3782790" y="6443058"/>
                  <a:pt x="3807507" y="6443058"/>
                  <a:pt x="3807507" y="6469834"/>
                </a:cubicBezTo>
                <a:cubicBezTo>
                  <a:pt x="3782790" y="6469834"/>
                  <a:pt x="3770432" y="6455416"/>
                  <a:pt x="3756014" y="6443058"/>
                </a:cubicBezTo>
                <a:close/>
                <a:moveTo>
                  <a:pt x="3731297" y="6430700"/>
                </a:moveTo>
                <a:cubicBezTo>
                  <a:pt x="3743656" y="6430700"/>
                  <a:pt x="3756014" y="6430700"/>
                  <a:pt x="3756014" y="6443058"/>
                </a:cubicBezTo>
                <a:cubicBezTo>
                  <a:pt x="3743656" y="6443058"/>
                  <a:pt x="3731297" y="6443058"/>
                  <a:pt x="3731297" y="6430700"/>
                </a:cubicBezTo>
                <a:close/>
                <a:moveTo>
                  <a:pt x="3706581" y="6418343"/>
                </a:moveTo>
                <a:cubicBezTo>
                  <a:pt x="3718939" y="6418343"/>
                  <a:pt x="3731297" y="6418343"/>
                  <a:pt x="3731297" y="6430700"/>
                </a:cubicBezTo>
                <a:cubicBezTo>
                  <a:pt x="3718939" y="6430700"/>
                  <a:pt x="3706581" y="6430700"/>
                  <a:pt x="3706581" y="6418343"/>
                </a:cubicBezTo>
                <a:close/>
                <a:moveTo>
                  <a:pt x="3679805" y="6405985"/>
                </a:moveTo>
                <a:cubicBezTo>
                  <a:pt x="3628312" y="6418343"/>
                  <a:pt x="3679805" y="6405985"/>
                  <a:pt x="3679805" y="6405985"/>
                </a:cubicBezTo>
                <a:close/>
                <a:moveTo>
                  <a:pt x="3679805" y="6405985"/>
                </a:moveTo>
                <a:cubicBezTo>
                  <a:pt x="3692163" y="6405985"/>
                  <a:pt x="3706581" y="6405985"/>
                  <a:pt x="3706581" y="6418343"/>
                </a:cubicBezTo>
                <a:cubicBezTo>
                  <a:pt x="3692163" y="6418343"/>
                  <a:pt x="3679805" y="6418343"/>
                  <a:pt x="3679805" y="6405985"/>
                </a:cubicBezTo>
                <a:close/>
                <a:moveTo>
                  <a:pt x="3615953" y="6366851"/>
                </a:moveTo>
                <a:lnTo>
                  <a:pt x="3591237" y="6379209"/>
                </a:lnTo>
                <a:cubicBezTo>
                  <a:pt x="3578879" y="6366851"/>
                  <a:pt x="3615953" y="6366851"/>
                  <a:pt x="3615953" y="6366851"/>
                </a:cubicBezTo>
                <a:close/>
                <a:moveTo>
                  <a:pt x="3578879" y="6354493"/>
                </a:moveTo>
                <a:lnTo>
                  <a:pt x="3552102" y="6366851"/>
                </a:lnTo>
                <a:cubicBezTo>
                  <a:pt x="3552102" y="6354493"/>
                  <a:pt x="3578879" y="6354493"/>
                  <a:pt x="3578879" y="6354493"/>
                </a:cubicBezTo>
                <a:close/>
                <a:moveTo>
                  <a:pt x="7930700" y="5455616"/>
                </a:moveTo>
                <a:cubicBezTo>
                  <a:pt x="7943155" y="5463436"/>
                  <a:pt x="7954741" y="5502827"/>
                  <a:pt x="7945472" y="5512096"/>
                </a:cubicBezTo>
                <a:cubicBezTo>
                  <a:pt x="7945472" y="5549169"/>
                  <a:pt x="7918696" y="5536812"/>
                  <a:pt x="7918696" y="5460604"/>
                </a:cubicBezTo>
                <a:cubicBezTo>
                  <a:pt x="7922300" y="5453911"/>
                  <a:pt x="7926549" y="5453009"/>
                  <a:pt x="7930700" y="5455616"/>
                </a:cubicBezTo>
                <a:close/>
                <a:moveTo>
                  <a:pt x="7906337" y="5396755"/>
                </a:moveTo>
                <a:cubicBezTo>
                  <a:pt x="7918696" y="5384397"/>
                  <a:pt x="7933114" y="5409113"/>
                  <a:pt x="7918696" y="5421471"/>
                </a:cubicBezTo>
                <a:cubicBezTo>
                  <a:pt x="7918696" y="5448247"/>
                  <a:pt x="7906337" y="5421471"/>
                  <a:pt x="7906337" y="5396755"/>
                </a:cubicBezTo>
                <a:close/>
                <a:moveTo>
                  <a:pt x="7613858" y="5217566"/>
                </a:moveTo>
                <a:cubicBezTo>
                  <a:pt x="7601500" y="5281415"/>
                  <a:pt x="7613858" y="5217566"/>
                  <a:pt x="7613858" y="5217566"/>
                </a:cubicBezTo>
                <a:close/>
                <a:moveTo>
                  <a:pt x="7601500" y="5129001"/>
                </a:moveTo>
                <a:cubicBezTo>
                  <a:pt x="7601500" y="5129001"/>
                  <a:pt x="7601500" y="5129001"/>
                  <a:pt x="7601500" y="5141359"/>
                </a:cubicBezTo>
                <a:cubicBezTo>
                  <a:pt x="7587082" y="5192850"/>
                  <a:pt x="7601500" y="5141359"/>
                  <a:pt x="7601500" y="5129001"/>
                </a:cubicBezTo>
                <a:close/>
                <a:moveTo>
                  <a:pt x="7587082" y="5052794"/>
                </a:moveTo>
                <a:cubicBezTo>
                  <a:pt x="7587082" y="5052794"/>
                  <a:pt x="7626216" y="5089867"/>
                  <a:pt x="7587082" y="5052794"/>
                </a:cubicBezTo>
                <a:close/>
                <a:moveTo>
                  <a:pt x="7776016" y="4998764"/>
                </a:moveTo>
                <a:cubicBezTo>
                  <a:pt x="7799361" y="5027853"/>
                  <a:pt x="7823691" y="5273176"/>
                  <a:pt x="7778634" y="5129001"/>
                </a:cubicBezTo>
                <a:cubicBezTo>
                  <a:pt x="7778634" y="5077509"/>
                  <a:pt x="7753918" y="5052794"/>
                  <a:pt x="7766276" y="5001302"/>
                </a:cubicBezTo>
                <a:cubicBezTo>
                  <a:pt x="7769366" y="4994866"/>
                  <a:pt x="7772681" y="4994609"/>
                  <a:pt x="7776016" y="4998764"/>
                </a:cubicBezTo>
                <a:close/>
                <a:moveTo>
                  <a:pt x="7574723" y="4974527"/>
                </a:moveTo>
                <a:cubicBezTo>
                  <a:pt x="7601500" y="4974527"/>
                  <a:pt x="7574723" y="5026018"/>
                  <a:pt x="7587082" y="5052794"/>
                </a:cubicBezTo>
                <a:cubicBezTo>
                  <a:pt x="7550006" y="5038376"/>
                  <a:pt x="7574723" y="4988944"/>
                  <a:pt x="7574723" y="4974527"/>
                </a:cubicBezTo>
                <a:close/>
                <a:moveTo>
                  <a:pt x="7550006" y="4822113"/>
                </a:moveTo>
                <a:cubicBezTo>
                  <a:pt x="7562365" y="4861246"/>
                  <a:pt x="7574723" y="4910678"/>
                  <a:pt x="7574723" y="4974527"/>
                </a:cubicBezTo>
                <a:cubicBezTo>
                  <a:pt x="7550006" y="4937453"/>
                  <a:pt x="7550006" y="4873604"/>
                  <a:pt x="7550006" y="4822113"/>
                </a:cubicBezTo>
                <a:close/>
                <a:moveTo>
                  <a:pt x="7533496" y="4800390"/>
                </a:moveTo>
                <a:cubicBezTo>
                  <a:pt x="7535331" y="4802804"/>
                  <a:pt x="7540223" y="4809240"/>
                  <a:pt x="7550006" y="4822113"/>
                </a:cubicBezTo>
                <a:cubicBezTo>
                  <a:pt x="7550006" y="4822113"/>
                  <a:pt x="7527993" y="4793149"/>
                  <a:pt x="7533496" y="4800390"/>
                </a:cubicBezTo>
                <a:close/>
                <a:moveTo>
                  <a:pt x="7230751" y="4770621"/>
                </a:moveTo>
                <a:cubicBezTo>
                  <a:pt x="7216333" y="4797397"/>
                  <a:pt x="7243109" y="4910678"/>
                  <a:pt x="7255468" y="4988944"/>
                </a:cubicBezTo>
                <a:cubicBezTo>
                  <a:pt x="7267826" y="5065152"/>
                  <a:pt x="7280184" y="5129001"/>
                  <a:pt x="7294602" y="5192850"/>
                </a:cubicBezTo>
                <a:cubicBezTo>
                  <a:pt x="7447021" y="6111454"/>
                  <a:pt x="7574723" y="7005342"/>
                  <a:pt x="7714784" y="7950723"/>
                </a:cubicBezTo>
                <a:cubicBezTo>
                  <a:pt x="7714784" y="8002214"/>
                  <a:pt x="7741560" y="8166985"/>
                  <a:pt x="7741560" y="8166985"/>
                </a:cubicBezTo>
                <a:cubicBezTo>
                  <a:pt x="7778634" y="8129911"/>
                  <a:pt x="7702426" y="7810666"/>
                  <a:pt x="7702426" y="7720042"/>
                </a:cubicBezTo>
                <a:cubicBezTo>
                  <a:pt x="7574723" y="6789080"/>
                  <a:pt x="7471738" y="6010531"/>
                  <a:pt x="7319318" y="5166074"/>
                </a:cubicBezTo>
                <a:cubicBezTo>
                  <a:pt x="7306960" y="5102225"/>
                  <a:pt x="7230751" y="4745906"/>
                  <a:pt x="7230751" y="4770621"/>
                </a:cubicBezTo>
                <a:close/>
                <a:moveTo>
                  <a:pt x="7216333" y="4719130"/>
                </a:moveTo>
                <a:cubicBezTo>
                  <a:pt x="7216333" y="4719130"/>
                  <a:pt x="7203974" y="4797397"/>
                  <a:pt x="7216333" y="4719130"/>
                </a:cubicBezTo>
                <a:close/>
                <a:moveTo>
                  <a:pt x="7525161" y="4669602"/>
                </a:moveTo>
                <a:cubicBezTo>
                  <a:pt x="7528637" y="4671630"/>
                  <a:pt x="7535588" y="4709862"/>
                  <a:pt x="7535588" y="4719130"/>
                </a:cubicBezTo>
                <a:cubicBezTo>
                  <a:pt x="7523230" y="4745906"/>
                  <a:pt x="7510872" y="4733548"/>
                  <a:pt x="7523230" y="4682056"/>
                </a:cubicBezTo>
                <a:cubicBezTo>
                  <a:pt x="7523230" y="4672273"/>
                  <a:pt x="7524002" y="4668926"/>
                  <a:pt x="7525161" y="4669602"/>
                </a:cubicBezTo>
                <a:close/>
                <a:moveTo>
                  <a:pt x="7505659" y="4650068"/>
                </a:moveTo>
                <a:cubicBezTo>
                  <a:pt x="7506238" y="4650647"/>
                  <a:pt x="7507783" y="4652192"/>
                  <a:pt x="7510872" y="4655281"/>
                </a:cubicBezTo>
                <a:cubicBezTo>
                  <a:pt x="7510872" y="4655281"/>
                  <a:pt x="7503921" y="4648330"/>
                  <a:pt x="7505659" y="4650068"/>
                </a:cubicBezTo>
                <a:close/>
                <a:moveTo>
                  <a:pt x="7184942" y="4482049"/>
                </a:moveTo>
                <a:cubicBezTo>
                  <a:pt x="7182766" y="4481627"/>
                  <a:pt x="7180803" y="4484072"/>
                  <a:pt x="7179258" y="4490509"/>
                </a:cubicBezTo>
                <a:cubicBezTo>
                  <a:pt x="7166900" y="4515225"/>
                  <a:pt x="7191616" y="4515225"/>
                  <a:pt x="7191616" y="4527583"/>
                </a:cubicBezTo>
                <a:cubicBezTo>
                  <a:pt x="7225859" y="4628506"/>
                  <a:pt x="7200177" y="4485006"/>
                  <a:pt x="7184942" y="4482049"/>
                </a:cubicBezTo>
                <a:close/>
                <a:moveTo>
                  <a:pt x="7160817" y="4330822"/>
                </a:moveTo>
                <a:cubicBezTo>
                  <a:pt x="7158790" y="4329084"/>
                  <a:pt x="7166900" y="4336035"/>
                  <a:pt x="7166900" y="4336035"/>
                </a:cubicBezTo>
                <a:cubicBezTo>
                  <a:pt x="7163296" y="4332946"/>
                  <a:pt x="7161493" y="4331401"/>
                  <a:pt x="7160817" y="4330822"/>
                </a:cubicBezTo>
                <a:close/>
                <a:moveTo>
                  <a:pt x="7121007" y="4080671"/>
                </a:moveTo>
                <a:cubicBezTo>
                  <a:pt x="7117724" y="4081154"/>
                  <a:pt x="7115407" y="4085273"/>
                  <a:pt x="7115407" y="4095056"/>
                </a:cubicBezTo>
                <a:cubicBezTo>
                  <a:pt x="7115407" y="4107414"/>
                  <a:pt x="7140124" y="4119772"/>
                  <a:pt x="7140124" y="4119772"/>
                </a:cubicBezTo>
                <a:cubicBezTo>
                  <a:pt x="7149393" y="4110504"/>
                  <a:pt x="7130855" y="4079223"/>
                  <a:pt x="7121007" y="4080671"/>
                </a:cubicBezTo>
                <a:close/>
                <a:moveTo>
                  <a:pt x="6842430" y="2920090"/>
                </a:moveTo>
                <a:cubicBezTo>
                  <a:pt x="6847644" y="2922986"/>
                  <a:pt x="6847644" y="2961218"/>
                  <a:pt x="6847644" y="2970487"/>
                </a:cubicBezTo>
                <a:cubicBezTo>
                  <a:pt x="6847644" y="2997262"/>
                  <a:pt x="6820868" y="2982845"/>
                  <a:pt x="6835286" y="2931354"/>
                </a:cubicBezTo>
                <a:cubicBezTo>
                  <a:pt x="6838376" y="2922085"/>
                  <a:pt x="6840693" y="2919124"/>
                  <a:pt x="6842430" y="2920090"/>
                </a:cubicBezTo>
                <a:close/>
                <a:moveTo>
                  <a:pt x="6831599" y="2844550"/>
                </a:moveTo>
                <a:lnTo>
                  <a:pt x="6837378" y="2852154"/>
                </a:lnTo>
                <a:cubicBezTo>
                  <a:pt x="6839212" y="2854567"/>
                  <a:pt x="6837989" y="2852958"/>
                  <a:pt x="6835543" y="2849740"/>
                </a:cubicBezTo>
                <a:close/>
                <a:moveTo>
                  <a:pt x="6820868" y="2830431"/>
                </a:moveTo>
                <a:cubicBezTo>
                  <a:pt x="6820868" y="2830431"/>
                  <a:pt x="6823314" y="2833649"/>
                  <a:pt x="6826371" y="2837672"/>
                </a:cubicBezTo>
                <a:lnTo>
                  <a:pt x="6831599" y="2844550"/>
                </a:lnTo>
                <a:close/>
                <a:moveTo>
                  <a:pt x="6796152" y="2663599"/>
                </a:moveTo>
                <a:cubicBezTo>
                  <a:pt x="6820868" y="2702732"/>
                  <a:pt x="6820868" y="2766581"/>
                  <a:pt x="6820868" y="2830431"/>
                </a:cubicBezTo>
                <a:cubicBezTo>
                  <a:pt x="6796152" y="2791297"/>
                  <a:pt x="6796152" y="2727448"/>
                  <a:pt x="6796152" y="2663599"/>
                </a:cubicBezTo>
                <a:close/>
                <a:moveTo>
                  <a:pt x="6783793" y="2587392"/>
                </a:moveTo>
                <a:cubicBezTo>
                  <a:pt x="6808510" y="2587392"/>
                  <a:pt x="6783793" y="2638883"/>
                  <a:pt x="6796152" y="2663599"/>
                </a:cubicBezTo>
                <a:cubicBezTo>
                  <a:pt x="6769375" y="2663599"/>
                  <a:pt x="6796152" y="2612108"/>
                  <a:pt x="6783793" y="2587392"/>
                </a:cubicBezTo>
                <a:close/>
                <a:moveTo>
                  <a:pt x="6769375" y="2523543"/>
                </a:moveTo>
                <a:cubicBezTo>
                  <a:pt x="6796152" y="2523543"/>
                  <a:pt x="6783793" y="2575034"/>
                  <a:pt x="6783793" y="2587392"/>
                </a:cubicBezTo>
                <a:cubicBezTo>
                  <a:pt x="6757016" y="2587392"/>
                  <a:pt x="6783793" y="2550318"/>
                  <a:pt x="6769375" y="2523543"/>
                </a:cubicBezTo>
                <a:close/>
                <a:moveTo>
                  <a:pt x="6744658" y="2358771"/>
                </a:moveTo>
                <a:cubicBezTo>
                  <a:pt x="6769375" y="2395844"/>
                  <a:pt x="6769375" y="2459694"/>
                  <a:pt x="6769375" y="2523543"/>
                </a:cubicBezTo>
                <a:cubicBezTo>
                  <a:pt x="6744658" y="2486469"/>
                  <a:pt x="6744658" y="2420560"/>
                  <a:pt x="6744658" y="2358771"/>
                </a:cubicBezTo>
                <a:close/>
                <a:moveTo>
                  <a:pt x="3822859" y="1940336"/>
                </a:moveTo>
                <a:cubicBezTo>
                  <a:pt x="3849892" y="1933324"/>
                  <a:pt x="3818578" y="2008115"/>
                  <a:pt x="3795149" y="1975676"/>
                </a:cubicBezTo>
                <a:cubicBezTo>
                  <a:pt x="3782790" y="1975676"/>
                  <a:pt x="3807507" y="1961258"/>
                  <a:pt x="3807507" y="1948900"/>
                </a:cubicBezTo>
                <a:cubicBezTo>
                  <a:pt x="3813944" y="1944008"/>
                  <a:pt x="3818997" y="1941337"/>
                  <a:pt x="3822859" y="1940336"/>
                </a:cubicBezTo>
                <a:close/>
                <a:moveTo>
                  <a:pt x="6012555" y="1233891"/>
                </a:moveTo>
                <a:cubicBezTo>
                  <a:pt x="6009631" y="1234588"/>
                  <a:pt x="6006509" y="1238578"/>
                  <a:pt x="6003162" y="1246559"/>
                </a:cubicBezTo>
                <a:cubicBezTo>
                  <a:pt x="5978445" y="1273335"/>
                  <a:pt x="6029938" y="1413391"/>
                  <a:pt x="6042296" y="1477240"/>
                </a:cubicBezTo>
                <a:cubicBezTo>
                  <a:pt x="6054655" y="1617296"/>
                  <a:pt x="6081431" y="1936542"/>
                  <a:pt x="6118506" y="2088956"/>
                </a:cubicBezTo>
                <a:cubicBezTo>
                  <a:pt x="6182357" y="2280504"/>
                  <a:pt x="6157640" y="2039525"/>
                  <a:pt x="6132924" y="1909767"/>
                </a:cubicBezTo>
                <a:cubicBezTo>
                  <a:pt x="6118506" y="1757353"/>
                  <a:pt x="6081431" y="1578163"/>
                  <a:pt x="6054655" y="1464882"/>
                </a:cubicBezTo>
                <a:cubicBezTo>
                  <a:pt x="6043841" y="1385586"/>
                  <a:pt x="6033028" y="1229020"/>
                  <a:pt x="6012555" y="1233891"/>
                </a:cubicBezTo>
                <a:close/>
                <a:moveTo>
                  <a:pt x="6209133" y="966447"/>
                </a:moveTo>
                <a:cubicBezTo>
                  <a:pt x="6209133" y="954089"/>
                  <a:pt x="6194715" y="978805"/>
                  <a:pt x="6194715" y="978805"/>
                </a:cubicBezTo>
                <a:cubicBezTo>
                  <a:pt x="6182357" y="1003521"/>
                  <a:pt x="6233850" y="1094145"/>
                  <a:pt x="6221491" y="1118861"/>
                </a:cubicBezTo>
                <a:lnTo>
                  <a:pt x="6194715" y="1106503"/>
                </a:lnTo>
                <a:cubicBezTo>
                  <a:pt x="6182357" y="1106503"/>
                  <a:pt x="6194715" y="1118861"/>
                  <a:pt x="6182357" y="1145636"/>
                </a:cubicBezTo>
                <a:cubicBezTo>
                  <a:pt x="6182357" y="1182710"/>
                  <a:pt x="6194715" y="1298050"/>
                  <a:pt x="6209133" y="1401033"/>
                </a:cubicBezTo>
                <a:cubicBezTo>
                  <a:pt x="6221491" y="1489598"/>
                  <a:pt x="6221491" y="1604939"/>
                  <a:pt x="6233850" y="1693504"/>
                </a:cubicBezTo>
                <a:cubicBezTo>
                  <a:pt x="6258566" y="1847977"/>
                  <a:pt x="6336835" y="2051883"/>
                  <a:pt x="6373910" y="2280504"/>
                </a:cubicBezTo>
                <a:cubicBezTo>
                  <a:pt x="6425403" y="2511185"/>
                  <a:pt x="6464538" y="2715090"/>
                  <a:pt x="6489254" y="2918996"/>
                </a:cubicBezTo>
                <a:cubicBezTo>
                  <a:pt x="6553105" y="3289733"/>
                  <a:pt x="6629315" y="3711961"/>
                  <a:pt x="6744658" y="4055923"/>
                </a:cubicBezTo>
                <a:cubicBezTo>
                  <a:pt x="6796152" y="4208337"/>
                  <a:pt x="6769375" y="4068281"/>
                  <a:pt x="6744658" y="3940582"/>
                </a:cubicBezTo>
                <a:cubicBezTo>
                  <a:pt x="6705524" y="3736677"/>
                  <a:pt x="6680808" y="3532772"/>
                  <a:pt x="6656091" y="3378298"/>
                </a:cubicBezTo>
                <a:cubicBezTo>
                  <a:pt x="6616956" y="3098185"/>
                  <a:pt x="6565464" y="2830431"/>
                  <a:pt x="6540747" y="2612108"/>
                </a:cubicBezTo>
                <a:cubicBezTo>
                  <a:pt x="6540747" y="2575034"/>
                  <a:pt x="6528389" y="2459694"/>
                  <a:pt x="6528389" y="2459694"/>
                </a:cubicBezTo>
                <a:cubicBezTo>
                  <a:pt x="6528389" y="2434978"/>
                  <a:pt x="6553105" y="2447336"/>
                  <a:pt x="6553105" y="2420560"/>
                </a:cubicBezTo>
                <a:cubicBezTo>
                  <a:pt x="6553105" y="2268146"/>
                  <a:pt x="6501613" y="2076598"/>
                  <a:pt x="6476896" y="1885051"/>
                </a:cubicBezTo>
                <a:cubicBezTo>
                  <a:pt x="6464538" y="1744995"/>
                  <a:pt x="6450120" y="1592581"/>
                  <a:pt x="6425403" y="1501956"/>
                </a:cubicBezTo>
                <a:cubicBezTo>
                  <a:pt x="6413045" y="1401033"/>
                  <a:pt x="6388328" y="1234201"/>
                  <a:pt x="6349194" y="1145636"/>
                </a:cubicBezTo>
                <a:cubicBezTo>
                  <a:pt x="6349194" y="1145636"/>
                  <a:pt x="6324477" y="1118861"/>
                  <a:pt x="6310059" y="1106503"/>
                </a:cubicBezTo>
                <a:cubicBezTo>
                  <a:pt x="6310059" y="1094145"/>
                  <a:pt x="6310059" y="1042654"/>
                  <a:pt x="6297701" y="1042654"/>
                </a:cubicBezTo>
                <a:cubicBezTo>
                  <a:pt x="6272984" y="1003521"/>
                  <a:pt x="6233850" y="1030296"/>
                  <a:pt x="6209133" y="966447"/>
                </a:cubicBezTo>
                <a:close/>
                <a:moveTo>
                  <a:pt x="6562630" y="959532"/>
                </a:moveTo>
                <a:lnTo>
                  <a:pt x="6565314" y="965408"/>
                </a:lnTo>
                <a:lnTo>
                  <a:pt x="6565464" y="966447"/>
                </a:lnTo>
                <a:close/>
                <a:moveTo>
                  <a:pt x="6557676" y="948682"/>
                </a:moveTo>
                <a:cubicBezTo>
                  <a:pt x="6557386" y="947588"/>
                  <a:pt x="6557788" y="948039"/>
                  <a:pt x="6559035" y="950758"/>
                </a:cubicBezTo>
                <a:lnTo>
                  <a:pt x="6562630" y="959532"/>
                </a:lnTo>
                <a:close/>
                <a:moveTo>
                  <a:pt x="5735399" y="787257"/>
                </a:moveTo>
                <a:cubicBezTo>
                  <a:pt x="5735399" y="774899"/>
                  <a:pt x="5838385" y="875822"/>
                  <a:pt x="5813668" y="914956"/>
                </a:cubicBezTo>
                <a:cubicBezTo>
                  <a:pt x="5813668" y="914956"/>
                  <a:pt x="5723041" y="799615"/>
                  <a:pt x="5735399" y="787257"/>
                </a:cubicBezTo>
                <a:close/>
                <a:moveTo>
                  <a:pt x="5730893" y="698628"/>
                </a:moveTo>
                <a:cubicBezTo>
                  <a:pt x="5744797" y="700752"/>
                  <a:pt x="5771444" y="739370"/>
                  <a:pt x="5762175" y="750183"/>
                </a:cubicBezTo>
                <a:cubicBezTo>
                  <a:pt x="5747757" y="762541"/>
                  <a:pt x="5723041" y="711050"/>
                  <a:pt x="5723041" y="711050"/>
                </a:cubicBezTo>
                <a:cubicBezTo>
                  <a:pt x="5723041" y="701267"/>
                  <a:pt x="5726259" y="697920"/>
                  <a:pt x="5730893" y="698628"/>
                </a:cubicBezTo>
                <a:close/>
                <a:moveTo>
                  <a:pt x="6579882" y="161123"/>
                </a:moveTo>
                <a:cubicBezTo>
                  <a:pt x="6616956" y="161123"/>
                  <a:pt x="6579882" y="187899"/>
                  <a:pt x="6629315" y="187899"/>
                </a:cubicBezTo>
                <a:cubicBezTo>
                  <a:pt x="6656091" y="200257"/>
                  <a:pt x="6693166" y="161123"/>
                  <a:pt x="6705524" y="161123"/>
                </a:cubicBezTo>
                <a:lnTo>
                  <a:pt x="6769375" y="200257"/>
                </a:lnTo>
                <a:cubicBezTo>
                  <a:pt x="6796152" y="212614"/>
                  <a:pt x="6783793" y="276464"/>
                  <a:pt x="6796152" y="288822"/>
                </a:cubicBezTo>
                <a:cubicBezTo>
                  <a:pt x="6808510" y="315597"/>
                  <a:pt x="6872360" y="443296"/>
                  <a:pt x="6872360" y="468011"/>
                </a:cubicBezTo>
                <a:cubicBezTo>
                  <a:pt x="6872360" y="468011"/>
                  <a:pt x="6808510" y="570994"/>
                  <a:pt x="6820868" y="556576"/>
                </a:cubicBezTo>
                <a:cubicBezTo>
                  <a:pt x="6808510" y="570994"/>
                  <a:pt x="6783793" y="531860"/>
                  <a:pt x="6769375" y="544218"/>
                </a:cubicBezTo>
                <a:cubicBezTo>
                  <a:pt x="6757016" y="556576"/>
                  <a:pt x="6757016" y="583352"/>
                  <a:pt x="6757016" y="595710"/>
                </a:cubicBezTo>
                <a:cubicBezTo>
                  <a:pt x="6744658" y="595710"/>
                  <a:pt x="6693166" y="595710"/>
                  <a:pt x="6693166" y="583352"/>
                </a:cubicBezTo>
                <a:cubicBezTo>
                  <a:pt x="6680808" y="620425"/>
                  <a:pt x="6769375" y="787257"/>
                  <a:pt x="6744658" y="811973"/>
                </a:cubicBezTo>
                <a:cubicBezTo>
                  <a:pt x="6719942" y="851106"/>
                  <a:pt x="6604598" y="647201"/>
                  <a:pt x="6604598" y="659559"/>
                </a:cubicBezTo>
                <a:cubicBezTo>
                  <a:pt x="6616956" y="608068"/>
                  <a:pt x="6565464" y="659559"/>
                  <a:pt x="6604598" y="659559"/>
                </a:cubicBezTo>
                <a:cubicBezTo>
                  <a:pt x="6629315" y="774899"/>
                  <a:pt x="6604598" y="684275"/>
                  <a:pt x="6629315" y="787257"/>
                </a:cubicBezTo>
                <a:cubicBezTo>
                  <a:pt x="6656091" y="863464"/>
                  <a:pt x="6680808" y="966447"/>
                  <a:pt x="6629315" y="863464"/>
                </a:cubicBezTo>
                <a:cubicBezTo>
                  <a:pt x="6553105" y="684275"/>
                  <a:pt x="6616956" y="954089"/>
                  <a:pt x="6604598" y="978805"/>
                </a:cubicBezTo>
                <a:cubicBezTo>
                  <a:pt x="6592240" y="1004550"/>
                  <a:pt x="6576277" y="985498"/>
                  <a:pt x="6566494" y="967991"/>
                </a:cubicBezTo>
                <a:lnTo>
                  <a:pt x="6565314" y="965408"/>
                </a:lnTo>
                <a:lnTo>
                  <a:pt x="6557707" y="912671"/>
                </a:lnTo>
                <a:cubicBezTo>
                  <a:pt x="6550659" y="847502"/>
                  <a:pt x="6543322" y="759452"/>
                  <a:pt x="6513971" y="750183"/>
                </a:cubicBezTo>
                <a:cubicBezTo>
                  <a:pt x="6450120" y="735766"/>
                  <a:pt x="6540747" y="851106"/>
                  <a:pt x="6528389" y="863464"/>
                </a:cubicBezTo>
                <a:cubicBezTo>
                  <a:pt x="6513971" y="890240"/>
                  <a:pt x="6489254" y="826391"/>
                  <a:pt x="6464538" y="826391"/>
                </a:cubicBezTo>
                <a:cubicBezTo>
                  <a:pt x="6476896" y="838748"/>
                  <a:pt x="6450120" y="927313"/>
                  <a:pt x="6437761" y="927313"/>
                </a:cubicBezTo>
                <a:cubicBezTo>
                  <a:pt x="6437761" y="954089"/>
                  <a:pt x="6464538" y="978805"/>
                  <a:pt x="6450120" y="991162"/>
                </a:cubicBezTo>
                <a:cubicBezTo>
                  <a:pt x="6450120" y="1003521"/>
                  <a:pt x="6425403" y="1003521"/>
                  <a:pt x="6425403" y="1030296"/>
                </a:cubicBezTo>
                <a:cubicBezTo>
                  <a:pt x="6425403" y="1081787"/>
                  <a:pt x="6425403" y="1170352"/>
                  <a:pt x="6425403" y="1221844"/>
                </a:cubicBezTo>
                <a:cubicBezTo>
                  <a:pt x="6450120" y="1425749"/>
                  <a:pt x="6513971" y="1833560"/>
                  <a:pt x="6540747" y="2000392"/>
                </a:cubicBezTo>
                <a:cubicBezTo>
                  <a:pt x="6553105" y="2088956"/>
                  <a:pt x="6629315" y="2434978"/>
                  <a:pt x="6604598" y="2165163"/>
                </a:cubicBezTo>
                <a:cubicBezTo>
                  <a:pt x="6579882" y="1924184"/>
                  <a:pt x="6616956" y="2115732"/>
                  <a:pt x="6629315" y="2179581"/>
                </a:cubicBezTo>
                <a:cubicBezTo>
                  <a:pt x="6693166" y="2550318"/>
                  <a:pt x="6732300" y="2805715"/>
                  <a:pt x="6783793" y="3149677"/>
                </a:cubicBezTo>
                <a:cubicBezTo>
                  <a:pt x="6796152" y="3186750"/>
                  <a:pt x="6820868" y="3405073"/>
                  <a:pt x="6820868" y="3252659"/>
                </a:cubicBezTo>
                <a:cubicBezTo>
                  <a:pt x="6820868" y="3162034"/>
                  <a:pt x="6835286" y="3174392"/>
                  <a:pt x="6847644" y="3225884"/>
                </a:cubicBezTo>
                <a:cubicBezTo>
                  <a:pt x="6872360" y="3353582"/>
                  <a:pt x="6884719" y="3481280"/>
                  <a:pt x="6911496" y="3584263"/>
                </a:cubicBezTo>
                <a:cubicBezTo>
                  <a:pt x="6911496" y="3608979"/>
                  <a:pt x="6960928" y="3800526"/>
                  <a:pt x="6960928" y="3685186"/>
                </a:cubicBezTo>
                <a:cubicBezTo>
                  <a:pt x="6960928" y="3532772"/>
                  <a:pt x="6899137" y="3341224"/>
                  <a:pt x="6872360" y="3201168"/>
                </a:cubicBezTo>
                <a:cubicBezTo>
                  <a:pt x="6872360" y="3174392"/>
                  <a:pt x="6835286" y="3021978"/>
                  <a:pt x="6847644" y="3009620"/>
                </a:cubicBezTo>
                <a:cubicBezTo>
                  <a:pt x="6847644" y="3009620"/>
                  <a:pt x="6884719" y="3110543"/>
                  <a:pt x="6884719" y="3149677"/>
                </a:cubicBezTo>
                <a:cubicBezTo>
                  <a:pt x="6899137" y="3201168"/>
                  <a:pt x="6911496" y="3252659"/>
                  <a:pt x="6923854" y="3302091"/>
                </a:cubicBezTo>
                <a:cubicBezTo>
                  <a:pt x="6911496" y="3353582"/>
                  <a:pt x="6960928" y="3302091"/>
                  <a:pt x="6923854" y="3302091"/>
                </a:cubicBezTo>
                <a:cubicBezTo>
                  <a:pt x="6911496" y="3046694"/>
                  <a:pt x="6847644" y="2842789"/>
                  <a:pt x="6835286" y="2575034"/>
                </a:cubicBezTo>
                <a:cubicBezTo>
                  <a:pt x="6899137" y="2741866"/>
                  <a:pt x="6911496" y="2842789"/>
                  <a:pt x="6923854" y="3009620"/>
                </a:cubicBezTo>
                <a:cubicBezTo>
                  <a:pt x="6948570" y="3201168"/>
                  <a:pt x="7039198" y="3697544"/>
                  <a:pt x="7090690" y="3928224"/>
                </a:cubicBezTo>
                <a:cubicBezTo>
                  <a:pt x="7103048" y="3979716"/>
                  <a:pt x="7127765" y="4144488"/>
                  <a:pt x="7127765" y="4016789"/>
                </a:cubicBezTo>
                <a:cubicBezTo>
                  <a:pt x="7115407" y="3903509"/>
                  <a:pt x="7039198" y="3660470"/>
                  <a:pt x="7051556" y="3569845"/>
                </a:cubicBezTo>
                <a:cubicBezTo>
                  <a:pt x="7051556" y="3545129"/>
                  <a:pt x="7076272" y="3569845"/>
                  <a:pt x="7076272" y="3545129"/>
                </a:cubicBezTo>
                <a:cubicBezTo>
                  <a:pt x="7076272" y="3417431"/>
                  <a:pt x="7000063" y="3302091"/>
                  <a:pt x="7024780" y="3213526"/>
                </a:cubicBezTo>
                <a:cubicBezTo>
                  <a:pt x="7024780" y="3201168"/>
                  <a:pt x="7051556" y="3238242"/>
                  <a:pt x="7051556" y="3238242"/>
                </a:cubicBezTo>
                <a:cubicBezTo>
                  <a:pt x="7090690" y="3225884"/>
                  <a:pt x="7051556" y="3162034"/>
                  <a:pt x="7063914" y="3162034"/>
                </a:cubicBezTo>
                <a:cubicBezTo>
                  <a:pt x="7103048" y="3162034"/>
                  <a:pt x="7140124" y="3353582"/>
                  <a:pt x="7166900" y="3442147"/>
                </a:cubicBezTo>
                <a:cubicBezTo>
                  <a:pt x="7216333" y="3685186"/>
                  <a:pt x="7243109" y="3852017"/>
                  <a:pt x="7294602" y="4080639"/>
                </a:cubicBezTo>
                <a:cubicBezTo>
                  <a:pt x="7319318" y="4195979"/>
                  <a:pt x="7331677" y="4375169"/>
                  <a:pt x="7358453" y="4414302"/>
                </a:cubicBezTo>
                <a:cubicBezTo>
                  <a:pt x="7370812" y="4426660"/>
                  <a:pt x="7395528" y="4426660"/>
                  <a:pt x="7407886" y="4439018"/>
                </a:cubicBezTo>
                <a:cubicBezTo>
                  <a:pt x="7434662" y="4527583"/>
                  <a:pt x="7434662" y="4642923"/>
                  <a:pt x="7459379" y="4758264"/>
                </a:cubicBezTo>
                <a:cubicBezTo>
                  <a:pt x="7574723" y="5472962"/>
                  <a:pt x="7702426" y="6200019"/>
                  <a:pt x="7805411" y="6941494"/>
                </a:cubicBezTo>
                <a:cubicBezTo>
                  <a:pt x="7830128" y="7120683"/>
                  <a:pt x="7830128" y="6941494"/>
                  <a:pt x="7817770" y="6902360"/>
                </a:cubicBezTo>
                <a:cubicBezTo>
                  <a:pt x="7741560" y="6111454"/>
                  <a:pt x="7587082" y="5485320"/>
                  <a:pt x="7486156" y="4782979"/>
                </a:cubicBezTo>
                <a:cubicBezTo>
                  <a:pt x="7459379" y="4682056"/>
                  <a:pt x="7459379" y="4542001"/>
                  <a:pt x="7498514" y="4682056"/>
                </a:cubicBezTo>
                <a:cubicBezTo>
                  <a:pt x="7550006" y="4910678"/>
                  <a:pt x="7574723" y="5281415"/>
                  <a:pt x="7626216" y="5433829"/>
                </a:cubicBezTo>
                <a:cubicBezTo>
                  <a:pt x="7626216" y="5448247"/>
                  <a:pt x="7663291" y="5472962"/>
                  <a:pt x="7677709" y="5499738"/>
                </a:cubicBezTo>
                <a:cubicBezTo>
                  <a:pt x="7690067" y="5536812"/>
                  <a:pt x="7677709" y="5625377"/>
                  <a:pt x="7702426" y="5703643"/>
                </a:cubicBezTo>
                <a:cubicBezTo>
                  <a:pt x="7766276" y="6086738"/>
                  <a:pt x="7830128" y="6506908"/>
                  <a:pt x="7881620" y="6877645"/>
                </a:cubicBezTo>
                <a:cubicBezTo>
                  <a:pt x="7893978" y="6929136"/>
                  <a:pt x="7933114" y="7093907"/>
                  <a:pt x="7918696" y="6941494"/>
                </a:cubicBezTo>
                <a:cubicBezTo>
                  <a:pt x="7881620" y="6405985"/>
                  <a:pt x="7778634" y="5868415"/>
                  <a:pt x="7702426" y="5396755"/>
                </a:cubicBezTo>
                <a:cubicBezTo>
                  <a:pt x="7663291" y="5217566"/>
                  <a:pt x="7613858" y="5038376"/>
                  <a:pt x="7601500" y="4885962"/>
                </a:cubicBezTo>
                <a:cubicBezTo>
                  <a:pt x="7587082" y="4782979"/>
                  <a:pt x="7601500" y="4694414"/>
                  <a:pt x="7626216" y="4822113"/>
                </a:cubicBezTo>
                <a:cubicBezTo>
                  <a:pt x="7805411" y="5703643"/>
                  <a:pt x="7893978" y="6506908"/>
                  <a:pt x="8021681" y="7427571"/>
                </a:cubicBezTo>
                <a:cubicBezTo>
                  <a:pt x="8034039" y="7464645"/>
                  <a:pt x="8085532" y="7810666"/>
                  <a:pt x="8097890" y="7810666"/>
                </a:cubicBezTo>
                <a:cubicBezTo>
                  <a:pt x="8137025" y="7810666"/>
                  <a:pt x="8097890" y="7759175"/>
                  <a:pt x="8097890" y="7759175"/>
                </a:cubicBezTo>
                <a:cubicBezTo>
                  <a:pt x="8073174" y="7427571"/>
                  <a:pt x="8034039" y="7209248"/>
                  <a:pt x="7996964" y="6941494"/>
                </a:cubicBezTo>
                <a:cubicBezTo>
                  <a:pt x="7996964" y="6916777"/>
                  <a:pt x="7945472" y="6521325"/>
                  <a:pt x="7970188" y="6686097"/>
                </a:cubicBezTo>
                <a:cubicBezTo>
                  <a:pt x="8021681" y="6966210"/>
                  <a:pt x="8046398" y="7196890"/>
                  <a:pt x="8085532" y="7477002"/>
                </a:cubicBezTo>
                <a:cubicBezTo>
                  <a:pt x="8097890" y="7503778"/>
                  <a:pt x="8137025" y="7668550"/>
                  <a:pt x="8124666" y="7555269"/>
                </a:cubicBezTo>
                <a:cubicBezTo>
                  <a:pt x="8097890" y="7157757"/>
                  <a:pt x="8046398" y="6774662"/>
                  <a:pt x="7996964" y="6366851"/>
                </a:cubicBezTo>
                <a:cubicBezTo>
                  <a:pt x="7970188" y="6086738"/>
                  <a:pt x="7893978" y="5804566"/>
                  <a:pt x="7854844" y="5563587"/>
                </a:cubicBezTo>
                <a:cubicBezTo>
                  <a:pt x="7854844" y="5512096"/>
                  <a:pt x="7854844" y="5320548"/>
                  <a:pt x="7830128" y="5320548"/>
                </a:cubicBezTo>
                <a:cubicBezTo>
                  <a:pt x="7881620" y="5308190"/>
                  <a:pt x="7933114" y="5639795"/>
                  <a:pt x="7918696" y="5600661"/>
                </a:cubicBezTo>
                <a:cubicBezTo>
                  <a:pt x="7982546" y="5907549"/>
                  <a:pt x="7982546" y="6136170"/>
                  <a:pt x="8046398" y="6469834"/>
                </a:cubicBezTo>
                <a:cubicBezTo>
                  <a:pt x="8060816" y="6521325"/>
                  <a:pt x="8097890" y="6583115"/>
                  <a:pt x="8097890" y="6634605"/>
                </a:cubicBezTo>
                <a:cubicBezTo>
                  <a:pt x="8137025" y="6789080"/>
                  <a:pt x="8161742" y="7069192"/>
                  <a:pt x="8174100" y="7196890"/>
                </a:cubicBezTo>
                <a:cubicBezTo>
                  <a:pt x="8188518" y="7312231"/>
                  <a:pt x="8188518" y="7400796"/>
                  <a:pt x="8188518" y="7452287"/>
                </a:cubicBezTo>
                <a:cubicBezTo>
                  <a:pt x="8188518" y="7477002"/>
                  <a:pt x="8213234" y="7516136"/>
                  <a:pt x="8225592" y="7567628"/>
                </a:cubicBezTo>
                <a:cubicBezTo>
                  <a:pt x="8264727" y="7732399"/>
                  <a:pt x="8264727" y="7911589"/>
                  <a:pt x="8264727" y="7707683"/>
                </a:cubicBezTo>
                <a:cubicBezTo>
                  <a:pt x="8264727" y="7285455"/>
                  <a:pt x="8149383" y="6916777"/>
                  <a:pt x="8110248" y="6469834"/>
                </a:cubicBezTo>
                <a:cubicBezTo>
                  <a:pt x="8085532" y="6059963"/>
                  <a:pt x="8009322" y="5740717"/>
                  <a:pt x="7957830" y="5448247"/>
                </a:cubicBezTo>
                <a:cubicBezTo>
                  <a:pt x="7933114" y="5269057"/>
                  <a:pt x="7881620" y="4974527"/>
                  <a:pt x="7842486" y="4770621"/>
                </a:cubicBezTo>
                <a:cubicBezTo>
                  <a:pt x="7830128" y="4655281"/>
                  <a:pt x="7805411" y="4426660"/>
                  <a:pt x="7842486" y="4605849"/>
                </a:cubicBezTo>
                <a:cubicBezTo>
                  <a:pt x="7918696" y="4898320"/>
                  <a:pt x="7918696" y="5077509"/>
                  <a:pt x="7970188" y="5369980"/>
                </a:cubicBezTo>
                <a:cubicBezTo>
                  <a:pt x="8021681" y="5600661"/>
                  <a:pt x="8060816" y="5932265"/>
                  <a:pt x="8110248" y="6187662"/>
                </a:cubicBezTo>
                <a:cubicBezTo>
                  <a:pt x="8149383" y="6354493"/>
                  <a:pt x="8137025" y="6099097"/>
                  <a:pt x="8124666" y="6047605"/>
                </a:cubicBezTo>
                <a:cubicBezTo>
                  <a:pt x="8060816" y="5575945"/>
                  <a:pt x="7970188" y="5166074"/>
                  <a:pt x="7893978" y="4733548"/>
                </a:cubicBezTo>
                <a:cubicBezTo>
                  <a:pt x="7869262" y="4542001"/>
                  <a:pt x="7906337" y="4655281"/>
                  <a:pt x="7918696" y="4745906"/>
                </a:cubicBezTo>
                <a:cubicBezTo>
                  <a:pt x="7957830" y="4885962"/>
                  <a:pt x="7933114" y="4809755"/>
                  <a:pt x="7945472" y="4885962"/>
                </a:cubicBezTo>
                <a:cubicBezTo>
                  <a:pt x="8200876" y="6405985"/>
                  <a:pt x="8443922" y="8179343"/>
                  <a:pt x="8621058" y="9674650"/>
                </a:cubicBezTo>
                <a:cubicBezTo>
                  <a:pt x="8647834" y="9878555"/>
                  <a:pt x="8647834" y="10107176"/>
                  <a:pt x="8660192" y="10274008"/>
                </a:cubicBezTo>
                <a:cubicBezTo>
                  <a:pt x="8660192" y="10298724"/>
                  <a:pt x="8660192" y="10669461"/>
                  <a:pt x="8672550" y="10681819"/>
                </a:cubicBezTo>
                <a:cubicBezTo>
                  <a:pt x="8684909" y="10708594"/>
                  <a:pt x="8699327" y="10617970"/>
                  <a:pt x="8699327" y="10554120"/>
                </a:cubicBezTo>
                <a:cubicBezTo>
                  <a:pt x="8684909" y="10490271"/>
                  <a:pt x="8684909" y="10554120"/>
                  <a:pt x="8684909" y="10490271"/>
                </a:cubicBezTo>
                <a:cubicBezTo>
                  <a:pt x="8672550" y="10158667"/>
                  <a:pt x="8635476" y="9802348"/>
                  <a:pt x="8635476" y="9495460"/>
                </a:cubicBezTo>
                <a:cubicBezTo>
                  <a:pt x="8635476" y="9340986"/>
                  <a:pt x="8660192" y="9584025"/>
                  <a:pt x="8672550" y="9674650"/>
                </a:cubicBezTo>
                <a:cubicBezTo>
                  <a:pt x="8699327" y="9954762"/>
                  <a:pt x="8699327" y="10222517"/>
                  <a:pt x="8711685" y="10477913"/>
                </a:cubicBezTo>
                <a:cubicBezTo>
                  <a:pt x="8711685" y="10605612"/>
                  <a:pt x="8761118" y="10900142"/>
                  <a:pt x="8736402" y="11027840"/>
                </a:cubicBezTo>
                <a:cubicBezTo>
                  <a:pt x="8711685" y="11155538"/>
                  <a:pt x="8787894" y="10963991"/>
                  <a:pt x="8775536" y="10949573"/>
                </a:cubicBezTo>
                <a:cubicBezTo>
                  <a:pt x="8839387" y="10976349"/>
                  <a:pt x="8787894" y="11231745"/>
                  <a:pt x="8787894" y="11256461"/>
                </a:cubicBezTo>
                <a:cubicBezTo>
                  <a:pt x="8761118" y="11423293"/>
                  <a:pt x="8787894" y="11639556"/>
                  <a:pt x="8684909" y="11678690"/>
                </a:cubicBezTo>
                <a:cubicBezTo>
                  <a:pt x="8672550" y="11678690"/>
                  <a:pt x="8571625" y="11666332"/>
                  <a:pt x="8557207" y="11651914"/>
                </a:cubicBezTo>
                <a:cubicBezTo>
                  <a:pt x="8557207" y="11651914"/>
                  <a:pt x="8596341" y="11614840"/>
                  <a:pt x="8583983" y="11614840"/>
                </a:cubicBezTo>
                <a:cubicBezTo>
                  <a:pt x="8544848" y="11614840"/>
                  <a:pt x="8583983" y="11614840"/>
                  <a:pt x="8532490" y="11651914"/>
                </a:cubicBezTo>
                <a:cubicBezTo>
                  <a:pt x="8468639" y="11691048"/>
                  <a:pt x="8417146" y="11651914"/>
                  <a:pt x="8456281" y="11703405"/>
                </a:cubicBezTo>
                <a:cubicBezTo>
                  <a:pt x="8507773" y="11767255"/>
                  <a:pt x="8380071" y="11678690"/>
                  <a:pt x="8365653" y="11678690"/>
                </a:cubicBezTo>
                <a:cubicBezTo>
                  <a:pt x="8328578" y="11666332"/>
                  <a:pt x="8365653" y="11703405"/>
                  <a:pt x="8316220" y="11715763"/>
                </a:cubicBezTo>
                <a:cubicBezTo>
                  <a:pt x="8301802" y="11715763"/>
                  <a:pt x="8264727" y="11691048"/>
                  <a:pt x="8252369" y="11703405"/>
                </a:cubicBezTo>
                <a:cubicBezTo>
                  <a:pt x="8213234" y="11715763"/>
                  <a:pt x="8200876" y="11767255"/>
                  <a:pt x="8161742" y="11781672"/>
                </a:cubicBezTo>
                <a:cubicBezTo>
                  <a:pt x="8110248" y="11794030"/>
                  <a:pt x="8073174" y="11730181"/>
                  <a:pt x="8046398" y="11781672"/>
                </a:cubicBezTo>
                <a:cubicBezTo>
                  <a:pt x="8034039" y="11806388"/>
                  <a:pt x="8161742" y="11781672"/>
                  <a:pt x="8124666" y="11818746"/>
                </a:cubicBezTo>
                <a:cubicBezTo>
                  <a:pt x="8097890" y="11843462"/>
                  <a:pt x="7970188" y="11831104"/>
                  <a:pt x="7869262" y="11843462"/>
                </a:cubicBezTo>
                <a:cubicBezTo>
                  <a:pt x="7854844" y="11843462"/>
                  <a:pt x="7714784" y="11857879"/>
                  <a:pt x="7714784" y="11870237"/>
                </a:cubicBezTo>
                <a:cubicBezTo>
                  <a:pt x="7690067" y="11870237"/>
                  <a:pt x="7702426" y="11934086"/>
                  <a:pt x="7690067" y="11946444"/>
                </a:cubicBezTo>
                <a:cubicBezTo>
                  <a:pt x="7626216" y="11985578"/>
                  <a:pt x="7346095" y="11958802"/>
                  <a:pt x="7306960" y="11971160"/>
                </a:cubicBezTo>
                <a:cubicBezTo>
                  <a:pt x="7280184" y="11971160"/>
                  <a:pt x="7230751" y="12022651"/>
                  <a:pt x="7230751" y="12035009"/>
                </a:cubicBezTo>
                <a:cubicBezTo>
                  <a:pt x="7203974" y="12035009"/>
                  <a:pt x="7179258" y="12035009"/>
                  <a:pt x="7152482" y="12049427"/>
                </a:cubicBezTo>
                <a:cubicBezTo>
                  <a:pt x="7127765" y="12049427"/>
                  <a:pt x="7000063" y="12074143"/>
                  <a:pt x="6987704" y="12074143"/>
                </a:cubicBezTo>
                <a:cubicBezTo>
                  <a:pt x="6948570" y="12098858"/>
                  <a:pt x="6936212" y="12150350"/>
                  <a:pt x="6911496" y="12150350"/>
                </a:cubicBezTo>
                <a:cubicBezTo>
                  <a:pt x="6899137" y="12162708"/>
                  <a:pt x="6847644" y="12150350"/>
                  <a:pt x="6808510" y="12150350"/>
                </a:cubicBezTo>
                <a:cubicBezTo>
                  <a:pt x="6769375" y="12162708"/>
                  <a:pt x="6719942" y="12201841"/>
                  <a:pt x="6693166" y="12201841"/>
                </a:cubicBezTo>
                <a:cubicBezTo>
                  <a:pt x="6616956" y="12226557"/>
                  <a:pt x="6540747" y="12189483"/>
                  <a:pt x="6513971" y="12226557"/>
                </a:cubicBezTo>
                <a:cubicBezTo>
                  <a:pt x="6501613" y="12253332"/>
                  <a:pt x="6579882" y="12432522"/>
                  <a:pt x="6616956" y="12508729"/>
                </a:cubicBezTo>
                <a:cubicBezTo>
                  <a:pt x="6656091" y="12597294"/>
                  <a:pt x="6680808" y="12648785"/>
                  <a:pt x="6705524" y="12749708"/>
                </a:cubicBezTo>
                <a:cubicBezTo>
                  <a:pt x="6656091" y="12687918"/>
                  <a:pt x="6579882" y="12508729"/>
                  <a:pt x="6513971" y="12418104"/>
                </a:cubicBezTo>
                <a:cubicBezTo>
                  <a:pt x="6450120" y="12329539"/>
                  <a:pt x="6513971" y="12457238"/>
                  <a:pt x="6528389" y="12481953"/>
                </a:cubicBezTo>
                <a:cubicBezTo>
                  <a:pt x="6668449" y="12724992"/>
                  <a:pt x="6769375" y="12992747"/>
                  <a:pt x="6860002" y="13248143"/>
                </a:cubicBezTo>
                <a:cubicBezTo>
                  <a:pt x="6948570" y="13503540"/>
                  <a:pt x="7076272" y="13771295"/>
                  <a:pt x="7179258" y="14041109"/>
                </a:cubicBezTo>
                <a:cubicBezTo>
                  <a:pt x="7280184" y="14333579"/>
                  <a:pt x="7395528" y="14615752"/>
                  <a:pt x="7471738" y="14871148"/>
                </a:cubicBezTo>
                <a:cubicBezTo>
                  <a:pt x="7407886" y="14729032"/>
                  <a:pt x="7346095" y="14564260"/>
                  <a:pt x="7294602" y="14409786"/>
                </a:cubicBezTo>
                <a:lnTo>
                  <a:pt x="7230751" y="14257372"/>
                </a:lnTo>
                <a:cubicBezTo>
                  <a:pt x="7203974" y="14257372"/>
                  <a:pt x="7243109" y="14385071"/>
                  <a:pt x="7255468" y="14409786"/>
                </a:cubicBezTo>
                <a:cubicBezTo>
                  <a:pt x="7370812" y="14755808"/>
                  <a:pt x="7550006" y="15138903"/>
                  <a:pt x="7626216" y="15456089"/>
                </a:cubicBezTo>
                <a:cubicBezTo>
                  <a:pt x="7486156" y="15175977"/>
                  <a:pt x="7383170" y="14794941"/>
                  <a:pt x="7255468" y="14500411"/>
                </a:cubicBezTo>
                <a:cubicBezTo>
                  <a:pt x="7294602" y="14588976"/>
                  <a:pt x="7230751" y="14424204"/>
                  <a:pt x="7216333" y="14436562"/>
                </a:cubicBezTo>
                <a:cubicBezTo>
                  <a:pt x="7191616" y="14461278"/>
                  <a:pt x="7243109" y="14500411"/>
                  <a:pt x="7243109" y="14500411"/>
                </a:cubicBezTo>
                <a:cubicBezTo>
                  <a:pt x="7370812" y="14871148"/>
                  <a:pt x="7498514" y="15213050"/>
                  <a:pt x="7601500" y="15557012"/>
                </a:cubicBezTo>
                <a:cubicBezTo>
                  <a:pt x="7562365" y="15493163"/>
                  <a:pt x="7535588" y="15416956"/>
                  <a:pt x="7510872" y="15328391"/>
                </a:cubicBezTo>
                <a:cubicBezTo>
                  <a:pt x="7498514" y="15289257"/>
                  <a:pt x="7434662" y="15087412"/>
                  <a:pt x="7422304" y="15087412"/>
                </a:cubicBezTo>
                <a:cubicBezTo>
                  <a:pt x="7383170" y="15087412"/>
                  <a:pt x="7459379" y="15289257"/>
                  <a:pt x="7459379" y="15264542"/>
                </a:cubicBezTo>
                <a:cubicBezTo>
                  <a:pt x="7471738" y="15316033"/>
                  <a:pt x="7523230" y="15404598"/>
                  <a:pt x="7523230" y="15443731"/>
                </a:cubicBezTo>
                <a:cubicBezTo>
                  <a:pt x="7510872" y="15480805"/>
                  <a:pt x="7447021" y="15301615"/>
                  <a:pt x="7447021" y="15301615"/>
                </a:cubicBezTo>
                <a:cubicBezTo>
                  <a:pt x="7331677" y="14959713"/>
                  <a:pt x="7216333" y="14665183"/>
                  <a:pt x="7115407" y="14385071"/>
                </a:cubicBezTo>
                <a:cubicBezTo>
                  <a:pt x="7103048" y="14360355"/>
                  <a:pt x="7000063" y="14028751"/>
                  <a:pt x="6960928" y="14041109"/>
                </a:cubicBezTo>
                <a:cubicBezTo>
                  <a:pt x="6936212" y="14053467"/>
                  <a:pt x="7024780" y="14269730"/>
                  <a:pt x="6975346" y="14092600"/>
                </a:cubicBezTo>
                <a:cubicBezTo>
                  <a:pt x="7063914" y="14360355"/>
                  <a:pt x="7152482" y="14588976"/>
                  <a:pt x="7243109" y="14844373"/>
                </a:cubicBezTo>
                <a:cubicBezTo>
                  <a:pt x="7243109" y="14856731"/>
                  <a:pt x="7358453" y="15099769"/>
                  <a:pt x="7346095" y="15126545"/>
                </a:cubicBezTo>
                <a:cubicBezTo>
                  <a:pt x="7306960" y="15151261"/>
                  <a:pt x="7267826" y="14972071"/>
                  <a:pt x="7267826" y="14972071"/>
                </a:cubicBezTo>
                <a:cubicBezTo>
                  <a:pt x="7140124" y="14640467"/>
                  <a:pt x="7063914" y="14461278"/>
                  <a:pt x="6948570" y="14142032"/>
                </a:cubicBezTo>
                <a:cubicBezTo>
                  <a:pt x="6936212" y="14117316"/>
                  <a:pt x="6835286" y="13810428"/>
                  <a:pt x="6808510" y="13822786"/>
                </a:cubicBezTo>
                <a:cubicBezTo>
                  <a:pt x="6796152" y="13849561"/>
                  <a:pt x="6911496" y="14078183"/>
                  <a:pt x="6899137" y="14053467"/>
                </a:cubicBezTo>
                <a:cubicBezTo>
                  <a:pt x="6923854" y="14142032"/>
                  <a:pt x="6948570" y="14193523"/>
                  <a:pt x="6975346" y="14296506"/>
                </a:cubicBezTo>
                <a:cubicBezTo>
                  <a:pt x="6899137" y="14168807"/>
                  <a:pt x="6872360" y="14014334"/>
                  <a:pt x="6808510" y="13886635"/>
                </a:cubicBezTo>
                <a:cubicBezTo>
                  <a:pt x="6796152" y="13849561"/>
                  <a:pt x="6757016" y="13822786"/>
                  <a:pt x="6732300" y="13771295"/>
                </a:cubicBezTo>
                <a:cubicBezTo>
                  <a:pt x="6656091" y="13645656"/>
                  <a:pt x="6592240" y="13439691"/>
                  <a:pt x="6528389" y="13311993"/>
                </a:cubicBezTo>
                <a:cubicBezTo>
                  <a:pt x="6553105" y="13351126"/>
                  <a:pt x="6501613" y="13248143"/>
                  <a:pt x="6489254" y="13248143"/>
                </a:cubicBezTo>
                <a:cubicBezTo>
                  <a:pt x="6450120" y="13248143"/>
                  <a:pt x="6528389" y="13363484"/>
                  <a:pt x="6528389" y="13375842"/>
                </a:cubicBezTo>
                <a:cubicBezTo>
                  <a:pt x="6668449" y="13721863"/>
                  <a:pt x="6808510" y="14053467"/>
                  <a:pt x="6911496" y="14385071"/>
                </a:cubicBezTo>
                <a:cubicBezTo>
                  <a:pt x="6757016" y="14092600"/>
                  <a:pt x="6719942" y="13837204"/>
                  <a:pt x="6565464" y="13555031"/>
                </a:cubicBezTo>
                <a:cubicBezTo>
                  <a:pt x="6579882" y="13555031"/>
                  <a:pt x="6450120" y="13375842"/>
                  <a:pt x="6489254" y="13478824"/>
                </a:cubicBezTo>
                <a:cubicBezTo>
                  <a:pt x="6629315" y="13837204"/>
                  <a:pt x="6757016" y="14142032"/>
                  <a:pt x="6872360" y="14473636"/>
                </a:cubicBezTo>
                <a:cubicBezTo>
                  <a:pt x="6899137" y="14551902"/>
                  <a:pt x="6948570" y="14743450"/>
                  <a:pt x="6872360" y="14576618"/>
                </a:cubicBezTo>
                <a:cubicBezTo>
                  <a:pt x="6783793" y="14372713"/>
                  <a:pt x="6680808" y="14154390"/>
                  <a:pt x="6592240" y="13925769"/>
                </a:cubicBezTo>
                <a:cubicBezTo>
                  <a:pt x="6565464" y="13861919"/>
                  <a:pt x="6464538" y="13631239"/>
                  <a:pt x="6528389" y="13822786"/>
                </a:cubicBezTo>
                <a:cubicBezTo>
                  <a:pt x="6656091" y="14181165"/>
                  <a:pt x="6835286" y="14588976"/>
                  <a:pt x="6948570" y="14908222"/>
                </a:cubicBezTo>
                <a:cubicBezTo>
                  <a:pt x="6987704" y="15023562"/>
                  <a:pt x="7063914" y="15188334"/>
                  <a:pt x="7090690" y="15316033"/>
                </a:cubicBezTo>
                <a:cubicBezTo>
                  <a:pt x="7103048" y="15379882"/>
                  <a:pt x="7090690" y="15443731"/>
                  <a:pt x="7103048" y="15468447"/>
                </a:cubicBezTo>
                <a:cubicBezTo>
                  <a:pt x="7115407" y="15557012"/>
                  <a:pt x="7179258" y="15659994"/>
                  <a:pt x="7191616" y="15762977"/>
                </a:cubicBezTo>
                <a:cubicBezTo>
                  <a:pt x="7191616" y="15800051"/>
                  <a:pt x="7179258" y="15826826"/>
                  <a:pt x="7191616" y="15851542"/>
                </a:cubicBezTo>
                <a:cubicBezTo>
                  <a:pt x="7191616" y="15890675"/>
                  <a:pt x="7216333" y="15966882"/>
                  <a:pt x="7243109" y="16030732"/>
                </a:cubicBezTo>
                <a:cubicBezTo>
                  <a:pt x="7267826" y="16106939"/>
                  <a:pt x="7319318" y="16259353"/>
                  <a:pt x="7280184" y="16207862"/>
                </a:cubicBezTo>
                <a:cubicBezTo>
                  <a:pt x="7243109" y="16170788"/>
                  <a:pt x="7216333" y="16067805"/>
                  <a:pt x="7203974" y="16030732"/>
                </a:cubicBezTo>
                <a:cubicBezTo>
                  <a:pt x="7090690" y="15800051"/>
                  <a:pt x="7267826" y="16362335"/>
                  <a:pt x="7203974" y="16158430"/>
                </a:cubicBezTo>
                <a:cubicBezTo>
                  <a:pt x="7152482" y="16043089"/>
                  <a:pt x="7115407" y="15890675"/>
                  <a:pt x="7076272" y="15775335"/>
                </a:cubicBezTo>
                <a:cubicBezTo>
                  <a:pt x="7039198" y="15672352"/>
                  <a:pt x="7039198" y="15762977"/>
                  <a:pt x="7051556" y="15812409"/>
                </a:cubicBezTo>
                <a:cubicBezTo>
                  <a:pt x="7076272" y="15915391"/>
                  <a:pt x="7076272" y="15927749"/>
                  <a:pt x="7090690" y="16003956"/>
                </a:cubicBezTo>
                <a:cubicBezTo>
                  <a:pt x="7103048" y="16106939"/>
                  <a:pt x="7203974" y="16286128"/>
                  <a:pt x="7179258" y="16310844"/>
                </a:cubicBezTo>
                <a:cubicBezTo>
                  <a:pt x="7166900" y="16323202"/>
                  <a:pt x="7103048" y="16146072"/>
                  <a:pt x="7115407" y="16158430"/>
                </a:cubicBezTo>
                <a:cubicBezTo>
                  <a:pt x="7103048" y="16119297"/>
                  <a:pt x="7051556" y="15991598"/>
                  <a:pt x="7039198" y="16003956"/>
                </a:cubicBezTo>
                <a:cubicBezTo>
                  <a:pt x="7024780" y="16018374"/>
                  <a:pt x="7076272" y="16195504"/>
                  <a:pt x="7090690" y="16234637"/>
                </a:cubicBezTo>
                <a:cubicBezTo>
                  <a:pt x="7090690" y="16259353"/>
                  <a:pt x="7179258" y="16438542"/>
                  <a:pt x="7152482" y="16463258"/>
                </a:cubicBezTo>
                <a:cubicBezTo>
                  <a:pt x="7140124" y="16463258"/>
                  <a:pt x="7063914" y="16222279"/>
                  <a:pt x="7076272" y="16234637"/>
                </a:cubicBezTo>
                <a:cubicBezTo>
                  <a:pt x="7051556" y="16222279"/>
                  <a:pt x="7012421" y="16246995"/>
                  <a:pt x="7039198" y="16273770"/>
                </a:cubicBezTo>
                <a:cubicBezTo>
                  <a:pt x="7000063" y="16234637"/>
                  <a:pt x="7039198" y="16286128"/>
                  <a:pt x="7012421" y="16207862"/>
                </a:cubicBezTo>
                <a:cubicBezTo>
                  <a:pt x="6975346" y="16106939"/>
                  <a:pt x="6975346" y="16183146"/>
                  <a:pt x="6975346" y="16183146"/>
                </a:cubicBezTo>
                <a:cubicBezTo>
                  <a:pt x="6975346" y="16234637"/>
                  <a:pt x="7024780" y="16349977"/>
                  <a:pt x="7024780" y="16374693"/>
                </a:cubicBezTo>
                <a:cubicBezTo>
                  <a:pt x="7024780" y="16374693"/>
                  <a:pt x="7000063" y="16387051"/>
                  <a:pt x="6975346" y="16401469"/>
                </a:cubicBezTo>
                <a:cubicBezTo>
                  <a:pt x="6975346" y="16387051"/>
                  <a:pt x="6975346" y="16374693"/>
                  <a:pt x="6975346" y="16374693"/>
                </a:cubicBezTo>
                <a:cubicBezTo>
                  <a:pt x="6948570" y="16401469"/>
                  <a:pt x="6960928" y="16401469"/>
                  <a:pt x="6975346" y="16401469"/>
                </a:cubicBezTo>
                <a:cubicBezTo>
                  <a:pt x="6987704" y="16438542"/>
                  <a:pt x="7012421" y="16502393"/>
                  <a:pt x="7012421" y="16502393"/>
                </a:cubicBezTo>
                <a:cubicBezTo>
                  <a:pt x="6987704" y="16541525"/>
                  <a:pt x="6975346" y="16450900"/>
                  <a:pt x="6975346" y="16450900"/>
                </a:cubicBezTo>
                <a:cubicBezTo>
                  <a:pt x="6948570" y="16413827"/>
                  <a:pt x="6860002" y="16273770"/>
                  <a:pt x="6872360" y="16273770"/>
                </a:cubicBezTo>
                <a:cubicBezTo>
                  <a:pt x="6835286" y="16286128"/>
                  <a:pt x="6884719" y="16362335"/>
                  <a:pt x="6911496" y="16438542"/>
                </a:cubicBezTo>
                <a:cubicBezTo>
                  <a:pt x="6923854" y="16490033"/>
                  <a:pt x="6987704" y="16706297"/>
                  <a:pt x="6923854" y="16593017"/>
                </a:cubicBezTo>
                <a:cubicBezTo>
                  <a:pt x="6899137" y="16541525"/>
                  <a:pt x="6884719" y="16490033"/>
                  <a:pt x="6860002" y="16426185"/>
                </a:cubicBezTo>
                <a:cubicBezTo>
                  <a:pt x="6769375" y="16183146"/>
                  <a:pt x="6744658" y="16158430"/>
                  <a:pt x="6668449" y="15940107"/>
                </a:cubicBezTo>
                <a:cubicBezTo>
                  <a:pt x="6656091" y="15915391"/>
                  <a:pt x="6579882" y="15684710"/>
                  <a:pt x="6592240" y="15787693"/>
                </a:cubicBezTo>
                <a:cubicBezTo>
                  <a:pt x="6604598" y="15863900"/>
                  <a:pt x="6680808" y="16018374"/>
                  <a:pt x="6693166" y="16067805"/>
                </a:cubicBezTo>
                <a:cubicBezTo>
                  <a:pt x="6744658" y="16234637"/>
                  <a:pt x="6783793" y="16413827"/>
                  <a:pt x="6808510" y="16553883"/>
                </a:cubicBezTo>
                <a:cubicBezTo>
                  <a:pt x="6847644" y="16693939"/>
                  <a:pt x="6757016" y="16438542"/>
                  <a:pt x="6732300" y="16450900"/>
                </a:cubicBezTo>
                <a:cubicBezTo>
                  <a:pt x="6705524" y="16450900"/>
                  <a:pt x="6847644" y="16873129"/>
                  <a:pt x="6769375" y="16745429"/>
                </a:cubicBezTo>
                <a:cubicBezTo>
                  <a:pt x="6757016" y="16706297"/>
                  <a:pt x="6668449" y="16463258"/>
                  <a:pt x="6643733" y="16463258"/>
                </a:cubicBezTo>
                <a:cubicBezTo>
                  <a:pt x="6629315" y="16463258"/>
                  <a:pt x="6592240" y="16553883"/>
                  <a:pt x="6592240" y="16541525"/>
                </a:cubicBezTo>
                <a:cubicBezTo>
                  <a:pt x="6592240" y="16553883"/>
                  <a:pt x="6592240" y="16566241"/>
                  <a:pt x="6592240" y="16578599"/>
                </a:cubicBezTo>
                <a:cubicBezTo>
                  <a:pt x="6565464" y="16541525"/>
                  <a:pt x="6513971" y="16374693"/>
                  <a:pt x="6540747" y="16514749"/>
                </a:cubicBezTo>
                <a:cubicBezTo>
                  <a:pt x="6579882" y="16669223"/>
                  <a:pt x="6513971" y="16463258"/>
                  <a:pt x="6489254" y="16387051"/>
                </a:cubicBezTo>
                <a:cubicBezTo>
                  <a:pt x="6336835" y="15927749"/>
                  <a:pt x="6169999" y="15429314"/>
                  <a:pt x="6003162" y="15062696"/>
                </a:cubicBezTo>
                <a:cubicBezTo>
                  <a:pt x="5990804" y="15035920"/>
                  <a:pt x="5978445" y="15062696"/>
                  <a:pt x="6003162" y="15062696"/>
                </a:cubicBezTo>
                <a:cubicBezTo>
                  <a:pt x="6042296" y="15213050"/>
                  <a:pt x="6118506" y="15404598"/>
                  <a:pt x="6182357" y="15596145"/>
                </a:cubicBezTo>
                <a:cubicBezTo>
                  <a:pt x="6258566" y="15800051"/>
                  <a:pt x="6310059" y="15991598"/>
                  <a:pt x="6349194" y="16183146"/>
                </a:cubicBezTo>
                <a:cubicBezTo>
                  <a:pt x="6361552" y="16222279"/>
                  <a:pt x="6476896" y="16502393"/>
                  <a:pt x="6450120" y="16529167"/>
                </a:cubicBezTo>
                <a:cubicBezTo>
                  <a:pt x="6464538" y="16514749"/>
                  <a:pt x="6373910" y="16362335"/>
                  <a:pt x="6373910" y="16387051"/>
                </a:cubicBezTo>
                <a:cubicBezTo>
                  <a:pt x="6373910" y="16362335"/>
                  <a:pt x="6361552" y="16387051"/>
                  <a:pt x="6373910" y="16387051"/>
                </a:cubicBezTo>
                <a:cubicBezTo>
                  <a:pt x="6373910" y="16529167"/>
                  <a:pt x="6450120" y="16669223"/>
                  <a:pt x="6476896" y="16809279"/>
                </a:cubicBezTo>
                <a:cubicBezTo>
                  <a:pt x="6528389" y="17013185"/>
                  <a:pt x="6437761" y="16809279"/>
                  <a:pt x="6425403" y="16809279"/>
                </a:cubicBezTo>
                <a:cubicBezTo>
                  <a:pt x="6413045" y="16809279"/>
                  <a:pt x="6476896" y="17013185"/>
                  <a:pt x="6476896" y="17064677"/>
                </a:cubicBezTo>
                <a:cubicBezTo>
                  <a:pt x="6437761" y="17000827"/>
                  <a:pt x="6450120" y="16961693"/>
                  <a:pt x="6413045" y="16873129"/>
                </a:cubicBezTo>
                <a:cubicBezTo>
                  <a:pt x="6413045" y="16873129"/>
                  <a:pt x="6361552" y="16681581"/>
                  <a:pt x="6349194" y="16681581"/>
                </a:cubicBezTo>
                <a:lnTo>
                  <a:pt x="6336835" y="16833995"/>
                </a:lnTo>
                <a:cubicBezTo>
                  <a:pt x="6324477" y="16833995"/>
                  <a:pt x="6145282" y="16337620"/>
                  <a:pt x="6209133" y="16578599"/>
                </a:cubicBezTo>
                <a:cubicBezTo>
                  <a:pt x="6258566" y="16718655"/>
                  <a:pt x="6285343" y="16833995"/>
                  <a:pt x="6297701" y="16961693"/>
                </a:cubicBezTo>
                <a:cubicBezTo>
                  <a:pt x="6310059" y="17052319"/>
                  <a:pt x="6361552" y="17103809"/>
                  <a:pt x="6361552" y="17204733"/>
                </a:cubicBezTo>
                <a:cubicBezTo>
                  <a:pt x="6297701" y="17192375"/>
                  <a:pt x="6297701" y="16949335"/>
                  <a:pt x="6258566" y="16924619"/>
                </a:cubicBezTo>
                <a:cubicBezTo>
                  <a:pt x="6258566" y="16910203"/>
                  <a:pt x="6194715" y="16924619"/>
                  <a:pt x="6194715" y="16936977"/>
                </a:cubicBezTo>
                <a:cubicBezTo>
                  <a:pt x="6157640" y="16860771"/>
                  <a:pt x="6169999" y="16770147"/>
                  <a:pt x="6132924" y="16706297"/>
                </a:cubicBezTo>
                <a:cubicBezTo>
                  <a:pt x="6118506" y="16681581"/>
                  <a:pt x="6106147" y="16681581"/>
                  <a:pt x="6081431" y="16669223"/>
                </a:cubicBezTo>
                <a:cubicBezTo>
                  <a:pt x="6029938" y="16617733"/>
                  <a:pt x="6017580" y="16529167"/>
                  <a:pt x="5990804" y="16450900"/>
                </a:cubicBezTo>
                <a:cubicBezTo>
                  <a:pt x="5926952" y="16286128"/>
                  <a:pt x="5902236" y="16131654"/>
                  <a:pt x="5826026" y="15979240"/>
                </a:cubicBezTo>
                <a:cubicBezTo>
                  <a:pt x="5813668" y="15851542"/>
                  <a:pt x="5747757" y="15876258"/>
                  <a:pt x="5826026" y="15979240"/>
                </a:cubicBezTo>
                <a:cubicBezTo>
                  <a:pt x="5863101" y="16170788"/>
                  <a:pt x="5914594" y="16298486"/>
                  <a:pt x="5953729" y="16490033"/>
                </a:cubicBezTo>
                <a:cubicBezTo>
                  <a:pt x="5953729" y="16541525"/>
                  <a:pt x="5990804" y="16630089"/>
                  <a:pt x="6029938" y="16745429"/>
                </a:cubicBezTo>
                <a:cubicBezTo>
                  <a:pt x="6042296" y="16809279"/>
                  <a:pt x="6157640" y="17128525"/>
                  <a:pt x="6054655" y="16949335"/>
                </a:cubicBezTo>
                <a:cubicBezTo>
                  <a:pt x="6042296" y="16910203"/>
                  <a:pt x="5978445" y="16745429"/>
                  <a:pt x="5966087" y="16718655"/>
                </a:cubicBezTo>
                <a:cubicBezTo>
                  <a:pt x="5953729" y="16706297"/>
                  <a:pt x="5926952" y="16706297"/>
                  <a:pt x="5926952" y="16706297"/>
                </a:cubicBezTo>
                <a:cubicBezTo>
                  <a:pt x="5889878" y="16642449"/>
                  <a:pt x="5877519" y="16566241"/>
                  <a:pt x="5863101" y="16502393"/>
                </a:cubicBezTo>
                <a:cubicBezTo>
                  <a:pt x="5838385" y="16450900"/>
                  <a:pt x="5826026" y="16323202"/>
                  <a:pt x="5786892" y="16310844"/>
                </a:cubicBezTo>
                <a:cubicBezTo>
                  <a:pt x="5747757" y="16298486"/>
                  <a:pt x="5826026" y="16401469"/>
                  <a:pt x="5786892" y="16362335"/>
                </a:cubicBezTo>
                <a:cubicBezTo>
                  <a:pt x="5735399" y="16310844"/>
                  <a:pt x="5671548" y="16146072"/>
                  <a:pt x="5735399" y="16349977"/>
                </a:cubicBezTo>
                <a:cubicBezTo>
                  <a:pt x="5774534" y="16502393"/>
                  <a:pt x="5813668" y="16566241"/>
                  <a:pt x="5838385" y="16745429"/>
                </a:cubicBezTo>
                <a:cubicBezTo>
                  <a:pt x="5799250" y="16706297"/>
                  <a:pt x="5723041" y="16477676"/>
                  <a:pt x="5698324" y="16426185"/>
                </a:cubicBezTo>
                <a:cubicBezTo>
                  <a:pt x="5634473" y="16337620"/>
                  <a:pt x="5671548" y="16426185"/>
                  <a:pt x="5685966" y="16490033"/>
                </a:cubicBezTo>
                <a:cubicBezTo>
                  <a:pt x="5558264" y="16246995"/>
                  <a:pt x="5519129" y="15979240"/>
                  <a:pt x="5403785" y="15736202"/>
                </a:cubicBezTo>
                <a:cubicBezTo>
                  <a:pt x="5251366" y="15404598"/>
                  <a:pt x="5136022" y="15075054"/>
                  <a:pt x="4983604" y="14743450"/>
                </a:cubicBezTo>
                <a:cubicBezTo>
                  <a:pt x="4995962" y="14691959"/>
                  <a:pt x="4944469" y="14743450"/>
                  <a:pt x="4983604" y="14743450"/>
                </a:cubicBezTo>
                <a:cubicBezTo>
                  <a:pt x="5047455" y="15011204"/>
                  <a:pt x="5175157" y="15225408"/>
                  <a:pt x="5236948" y="15493163"/>
                </a:cubicBezTo>
                <a:cubicBezTo>
                  <a:pt x="5160739" y="15353106"/>
                  <a:pt x="5111306" y="15200692"/>
                  <a:pt x="5047455" y="15050338"/>
                </a:cubicBezTo>
                <a:cubicBezTo>
                  <a:pt x="4995962" y="14934997"/>
                  <a:pt x="5020678" y="15035920"/>
                  <a:pt x="5033037" y="15087412"/>
                </a:cubicBezTo>
                <a:cubicBezTo>
                  <a:pt x="5236948" y="15620861"/>
                  <a:pt x="5442920" y="16131654"/>
                  <a:pt x="5595338" y="16681581"/>
                </a:cubicBezTo>
                <a:cubicBezTo>
                  <a:pt x="5607697" y="16733073"/>
                  <a:pt x="5710682" y="16961693"/>
                  <a:pt x="5685966" y="17000827"/>
                </a:cubicBezTo>
                <a:cubicBezTo>
                  <a:pt x="5671548" y="17000827"/>
                  <a:pt x="5659190" y="16974051"/>
                  <a:pt x="5659190" y="16974051"/>
                </a:cubicBezTo>
                <a:cubicBezTo>
                  <a:pt x="5607697" y="16848413"/>
                  <a:pt x="5582980" y="16733073"/>
                  <a:pt x="5558264" y="16642449"/>
                </a:cubicBezTo>
                <a:cubicBezTo>
                  <a:pt x="5519129" y="16553883"/>
                  <a:pt x="5492353" y="16387051"/>
                  <a:pt x="5442920" y="16323202"/>
                </a:cubicBezTo>
                <a:cubicBezTo>
                  <a:pt x="5430561" y="16310844"/>
                  <a:pt x="5403785" y="16310844"/>
                  <a:pt x="5403785" y="16298486"/>
                </a:cubicBezTo>
                <a:cubicBezTo>
                  <a:pt x="5379069" y="16246995"/>
                  <a:pt x="5339934" y="16082223"/>
                  <a:pt x="5302859" y="16030732"/>
                </a:cubicBezTo>
                <a:cubicBezTo>
                  <a:pt x="5288441" y="16003956"/>
                  <a:pt x="5251366" y="16003956"/>
                  <a:pt x="5251366" y="16003956"/>
                </a:cubicBezTo>
                <a:cubicBezTo>
                  <a:pt x="5251366" y="16003956"/>
                  <a:pt x="5247762" y="15997777"/>
                  <a:pt x="5244157" y="15988251"/>
                </a:cubicBezTo>
                <a:lnTo>
                  <a:pt x="5240987" y="15972513"/>
                </a:lnTo>
                <a:lnTo>
                  <a:pt x="5245059" y="15980560"/>
                </a:lnTo>
                <a:cubicBezTo>
                  <a:pt x="5257417" y="16004214"/>
                  <a:pt x="5247762" y="15981815"/>
                  <a:pt x="5236948" y="15952465"/>
                </a:cubicBezTo>
                <a:cubicBezTo>
                  <a:pt x="5212232" y="15927749"/>
                  <a:pt x="5187515" y="15890675"/>
                  <a:pt x="5187515" y="15890675"/>
                </a:cubicBezTo>
                <a:cubicBezTo>
                  <a:pt x="5148381" y="15903033"/>
                  <a:pt x="5276083" y="16055447"/>
                  <a:pt x="5288441" y="16170788"/>
                </a:cubicBezTo>
                <a:cubicBezTo>
                  <a:pt x="5288441" y="16183146"/>
                  <a:pt x="5276083" y="16222279"/>
                  <a:pt x="5276083" y="16234637"/>
                </a:cubicBezTo>
                <a:cubicBezTo>
                  <a:pt x="5288441" y="16310844"/>
                  <a:pt x="5315217" y="16401469"/>
                  <a:pt x="5339934" y="16502393"/>
                </a:cubicBezTo>
                <a:cubicBezTo>
                  <a:pt x="5352292" y="16541525"/>
                  <a:pt x="5467636" y="16860771"/>
                  <a:pt x="5467636" y="16873129"/>
                </a:cubicBezTo>
                <a:cubicBezTo>
                  <a:pt x="5455278" y="16885487"/>
                  <a:pt x="5403785" y="16848413"/>
                  <a:pt x="5391427" y="16833995"/>
                </a:cubicBezTo>
                <a:cubicBezTo>
                  <a:pt x="5379069" y="16809279"/>
                  <a:pt x="5302859" y="16578599"/>
                  <a:pt x="5339934" y="16733073"/>
                </a:cubicBezTo>
                <a:cubicBezTo>
                  <a:pt x="5379069" y="16897845"/>
                  <a:pt x="5276083" y="16605373"/>
                  <a:pt x="5263725" y="16566241"/>
                </a:cubicBezTo>
                <a:cubicBezTo>
                  <a:pt x="5224590" y="16463258"/>
                  <a:pt x="5187515" y="16374693"/>
                  <a:pt x="5175157" y="16337620"/>
                </a:cubicBezTo>
                <a:cubicBezTo>
                  <a:pt x="5008320" y="15927749"/>
                  <a:pt x="4880618" y="15571429"/>
                  <a:pt x="4728199" y="15200692"/>
                </a:cubicBezTo>
                <a:cubicBezTo>
                  <a:pt x="4713781" y="15163619"/>
                  <a:pt x="4664348" y="14972071"/>
                  <a:pt x="4637572" y="14972071"/>
                </a:cubicBezTo>
                <a:cubicBezTo>
                  <a:pt x="4612855" y="14972071"/>
                  <a:pt x="4676706" y="15112127"/>
                  <a:pt x="4676706" y="15126545"/>
                </a:cubicBezTo>
                <a:cubicBezTo>
                  <a:pt x="4792050" y="15404598"/>
                  <a:pt x="4880618" y="15647637"/>
                  <a:pt x="4969186" y="15903033"/>
                </a:cubicBezTo>
                <a:cubicBezTo>
                  <a:pt x="4995962" y="15979240"/>
                  <a:pt x="5084529" y="16158430"/>
                  <a:pt x="5084529" y="16222279"/>
                </a:cubicBezTo>
                <a:cubicBezTo>
                  <a:pt x="5084529" y="16246995"/>
                  <a:pt x="5047455" y="16246995"/>
                  <a:pt x="5033037" y="16286128"/>
                </a:cubicBezTo>
                <a:cubicBezTo>
                  <a:pt x="5020678" y="16337620"/>
                  <a:pt x="5047455" y="16362335"/>
                  <a:pt x="5072171" y="16438542"/>
                </a:cubicBezTo>
                <a:cubicBezTo>
                  <a:pt x="5084529" y="16502393"/>
                  <a:pt x="5084529" y="16553883"/>
                  <a:pt x="5096888" y="16593017"/>
                </a:cubicBezTo>
                <a:cubicBezTo>
                  <a:pt x="5148381" y="16757789"/>
                  <a:pt x="5199873" y="16897845"/>
                  <a:pt x="5251366" y="17077035"/>
                </a:cubicBezTo>
                <a:cubicBezTo>
                  <a:pt x="5251366" y="17077035"/>
                  <a:pt x="5327576" y="17217091"/>
                  <a:pt x="5302859" y="17229449"/>
                </a:cubicBezTo>
                <a:cubicBezTo>
                  <a:pt x="5295650" y="17236657"/>
                  <a:pt x="5276083" y="17192373"/>
                  <a:pt x="5261665" y="17155817"/>
                </a:cubicBezTo>
                <a:lnTo>
                  <a:pt x="5251134" y="17127661"/>
                </a:lnTo>
                <a:lnTo>
                  <a:pt x="5222144" y="17019877"/>
                </a:lnTo>
                <a:cubicBezTo>
                  <a:pt x="5192793" y="16902093"/>
                  <a:pt x="5162284" y="16768085"/>
                  <a:pt x="5123664" y="16718655"/>
                </a:cubicBezTo>
                <a:cubicBezTo>
                  <a:pt x="5111306" y="16693939"/>
                  <a:pt x="5084529" y="16693939"/>
                  <a:pt x="5072171" y="16681581"/>
                </a:cubicBezTo>
                <a:cubicBezTo>
                  <a:pt x="5059813" y="16654805"/>
                  <a:pt x="5047455" y="16593017"/>
                  <a:pt x="5020678" y="16541525"/>
                </a:cubicBezTo>
                <a:cubicBezTo>
                  <a:pt x="5008320" y="16502393"/>
                  <a:pt x="4932111" y="16323202"/>
                  <a:pt x="4956827" y="16450900"/>
                </a:cubicBezTo>
                <a:cubicBezTo>
                  <a:pt x="4969186" y="16529167"/>
                  <a:pt x="5020678" y="16617733"/>
                  <a:pt x="5033037" y="16654805"/>
                </a:cubicBezTo>
                <a:cubicBezTo>
                  <a:pt x="5047455" y="16693939"/>
                  <a:pt x="5033037" y="16733073"/>
                  <a:pt x="5033037" y="16745429"/>
                </a:cubicBezTo>
                <a:cubicBezTo>
                  <a:pt x="5047455" y="16770147"/>
                  <a:pt x="5059813" y="16784563"/>
                  <a:pt x="5072171" y="16821637"/>
                </a:cubicBezTo>
                <a:cubicBezTo>
                  <a:pt x="5072171" y="16833995"/>
                  <a:pt x="5072171" y="16885487"/>
                  <a:pt x="5072171" y="16910203"/>
                </a:cubicBezTo>
                <a:cubicBezTo>
                  <a:pt x="5084529" y="16936977"/>
                  <a:pt x="5111306" y="17039961"/>
                  <a:pt x="5136022" y="17128525"/>
                </a:cubicBezTo>
                <a:cubicBezTo>
                  <a:pt x="5160739" y="17217091"/>
                  <a:pt x="5224590" y="17435413"/>
                  <a:pt x="5160739" y="17280939"/>
                </a:cubicBezTo>
                <a:cubicBezTo>
                  <a:pt x="5096888" y="17140883"/>
                  <a:pt x="5059813" y="16961693"/>
                  <a:pt x="5008320" y="16821637"/>
                </a:cubicBezTo>
                <a:cubicBezTo>
                  <a:pt x="4969186" y="16693939"/>
                  <a:pt x="4905334" y="16566241"/>
                  <a:pt x="4855901" y="16438542"/>
                </a:cubicBezTo>
                <a:cubicBezTo>
                  <a:pt x="4841483" y="16401469"/>
                  <a:pt x="4792050" y="16273770"/>
                  <a:pt x="4804408" y="16337620"/>
                </a:cubicBezTo>
                <a:cubicBezTo>
                  <a:pt x="4855901" y="16502393"/>
                  <a:pt x="4919752" y="16654805"/>
                  <a:pt x="4969186" y="16809279"/>
                </a:cubicBezTo>
                <a:cubicBezTo>
                  <a:pt x="5008320" y="16897845"/>
                  <a:pt x="5059813" y="17039961"/>
                  <a:pt x="4983604" y="16949335"/>
                </a:cubicBezTo>
                <a:cubicBezTo>
                  <a:pt x="4932111" y="16873129"/>
                  <a:pt x="4905334" y="16770147"/>
                  <a:pt x="4868260" y="16693939"/>
                </a:cubicBezTo>
                <a:cubicBezTo>
                  <a:pt x="4664348" y="16158430"/>
                  <a:pt x="4446018" y="15583787"/>
                  <a:pt x="4242107" y="15062696"/>
                </a:cubicBezTo>
                <a:cubicBezTo>
                  <a:pt x="4114404" y="14743450"/>
                  <a:pt x="3974344" y="14448920"/>
                  <a:pt x="3834283" y="14168807"/>
                </a:cubicBezTo>
                <a:cubicBezTo>
                  <a:pt x="3692163" y="13886635"/>
                  <a:pt x="3515028" y="13606523"/>
                  <a:pt x="3335832" y="13363484"/>
                </a:cubicBezTo>
                <a:cubicBezTo>
                  <a:pt x="3323474" y="13338768"/>
                  <a:pt x="3323474" y="13363484"/>
                  <a:pt x="3335832" y="13363484"/>
                </a:cubicBezTo>
                <a:cubicBezTo>
                  <a:pt x="3552102" y="13822786"/>
                  <a:pt x="3807507" y="14218239"/>
                  <a:pt x="4038195" y="14704317"/>
                </a:cubicBezTo>
                <a:cubicBezTo>
                  <a:pt x="4217390" y="15112127"/>
                  <a:pt x="4382167" y="15544654"/>
                  <a:pt x="4536646" y="15979240"/>
                </a:cubicBezTo>
                <a:cubicBezTo>
                  <a:pt x="4561362" y="16055447"/>
                  <a:pt x="4625213" y="16234637"/>
                  <a:pt x="4573720" y="16170788"/>
                </a:cubicBezTo>
                <a:cubicBezTo>
                  <a:pt x="4536646" y="16106939"/>
                  <a:pt x="4497511" y="15940107"/>
                  <a:pt x="4485153" y="15915391"/>
                </a:cubicBezTo>
                <a:cubicBezTo>
                  <a:pt x="4305958" y="15519938"/>
                  <a:pt x="4190614" y="15163619"/>
                  <a:pt x="3986702" y="14691959"/>
                </a:cubicBezTo>
                <a:cubicBezTo>
                  <a:pt x="3846641" y="14372713"/>
                  <a:pt x="3642730" y="14014334"/>
                  <a:pt x="3463535" y="13707446"/>
                </a:cubicBezTo>
                <a:cubicBezTo>
                  <a:pt x="3463535" y="13695088"/>
                  <a:pt x="3372907" y="13567389"/>
                  <a:pt x="3372907" y="13567389"/>
                </a:cubicBezTo>
                <a:cubicBezTo>
                  <a:pt x="3348191" y="13567389"/>
                  <a:pt x="3412042" y="13670372"/>
                  <a:pt x="3436758" y="13734221"/>
                </a:cubicBezTo>
                <a:cubicBezTo>
                  <a:pt x="3475893" y="13822786"/>
                  <a:pt x="3515028" y="13886635"/>
                  <a:pt x="3527386" y="13925769"/>
                </a:cubicBezTo>
                <a:lnTo>
                  <a:pt x="3515028" y="13925769"/>
                </a:lnTo>
                <a:cubicBezTo>
                  <a:pt x="3515028" y="13950484"/>
                  <a:pt x="3527386" y="13938126"/>
                  <a:pt x="3527386" y="13925769"/>
                </a:cubicBezTo>
                <a:cubicBezTo>
                  <a:pt x="3603595" y="14014334"/>
                  <a:pt x="3628312" y="14104958"/>
                  <a:pt x="3706581" y="14232657"/>
                </a:cubicBezTo>
                <a:cubicBezTo>
                  <a:pt x="3795149" y="14385071"/>
                  <a:pt x="3871358" y="14551902"/>
                  <a:pt x="3947567" y="14716674"/>
                </a:cubicBezTo>
                <a:cubicBezTo>
                  <a:pt x="3974344" y="14780524"/>
                  <a:pt x="4089688" y="14984429"/>
                  <a:pt x="4038195" y="14959713"/>
                </a:cubicBezTo>
                <a:cubicBezTo>
                  <a:pt x="4025837" y="14934997"/>
                  <a:pt x="4011419" y="14959713"/>
                  <a:pt x="4038195" y="14959713"/>
                </a:cubicBezTo>
                <a:cubicBezTo>
                  <a:pt x="4038195" y="14984429"/>
                  <a:pt x="4038195" y="15011204"/>
                  <a:pt x="4062911" y="15023562"/>
                </a:cubicBezTo>
                <a:cubicBezTo>
                  <a:pt x="4178255" y="15340749"/>
                  <a:pt x="4318316" y="15647637"/>
                  <a:pt x="4421302" y="16018374"/>
                </a:cubicBezTo>
                <a:cubicBezTo>
                  <a:pt x="4293599" y="15699128"/>
                  <a:pt x="4139121" y="15316033"/>
                  <a:pt x="4011419" y="14984429"/>
                </a:cubicBezTo>
                <a:cubicBezTo>
                  <a:pt x="3986702" y="14934997"/>
                  <a:pt x="3883716" y="14640467"/>
                  <a:pt x="3859000" y="14640467"/>
                </a:cubicBezTo>
                <a:cubicBezTo>
                  <a:pt x="3770432" y="14628109"/>
                  <a:pt x="4153539" y="15608503"/>
                  <a:pt x="3859000" y="14704317"/>
                </a:cubicBezTo>
                <a:cubicBezTo>
                  <a:pt x="3871358" y="14743450"/>
                  <a:pt x="3883716" y="14780524"/>
                  <a:pt x="3898134" y="14794941"/>
                </a:cubicBezTo>
                <a:cubicBezTo>
                  <a:pt x="4102046" y="15188334"/>
                  <a:pt x="4242107" y="15620861"/>
                  <a:pt x="4357451" y="16030732"/>
                </a:cubicBezTo>
                <a:cubicBezTo>
                  <a:pt x="4153539" y="15571429"/>
                  <a:pt x="3974344" y="15099769"/>
                  <a:pt x="3756014" y="14628109"/>
                </a:cubicBezTo>
                <a:cubicBezTo>
                  <a:pt x="3552102" y="14193523"/>
                  <a:pt x="3323474" y="13810428"/>
                  <a:pt x="3080428" y="13414975"/>
                </a:cubicBezTo>
                <a:cubicBezTo>
                  <a:pt x="3055711" y="13363484"/>
                  <a:pt x="3004219" y="13299635"/>
                  <a:pt x="3041293" y="13390259"/>
                </a:cubicBezTo>
                <a:cubicBezTo>
                  <a:pt x="3092786" y="13478824"/>
                  <a:pt x="3181354" y="13631239"/>
                  <a:pt x="3220488" y="13695088"/>
                </a:cubicBezTo>
                <a:cubicBezTo>
                  <a:pt x="3628312" y="14397429"/>
                  <a:pt x="3986702" y="15151261"/>
                  <a:pt x="4266823" y="15952465"/>
                </a:cubicBezTo>
                <a:cubicBezTo>
                  <a:pt x="4318316" y="16106939"/>
                  <a:pt x="4394525" y="16286128"/>
                  <a:pt x="4382167" y="16401469"/>
                </a:cubicBezTo>
                <a:cubicBezTo>
                  <a:pt x="4382167" y="16374693"/>
                  <a:pt x="4369809" y="16401469"/>
                  <a:pt x="4382167" y="16401469"/>
                </a:cubicBezTo>
                <a:cubicBezTo>
                  <a:pt x="4394525" y="16477676"/>
                  <a:pt x="4408943" y="16477676"/>
                  <a:pt x="4421302" y="16514749"/>
                </a:cubicBezTo>
                <a:cubicBezTo>
                  <a:pt x="4458377" y="16605373"/>
                  <a:pt x="4472795" y="16681581"/>
                  <a:pt x="4421302" y="16593017"/>
                </a:cubicBezTo>
                <a:cubicBezTo>
                  <a:pt x="4345092" y="16426185"/>
                  <a:pt x="4305958" y="16337620"/>
                  <a:pt x="4254465" y="16183146"/>
                </a:cubicBezTo>
                <a:cubicBezTo>
                  <a:pt x="4050553" y="15684710"/>
                  <a:pt x="3898134" y="15252184"/>
                  <a:pt x="3667446" y="14755808"/>
                </a:cubicBezTo>
                <a:cubicBezTo>
                  <a:pt x="3539744" y="14473636"/>
                  <a:pt x="3424400" y="14269730"/>
                  <a:pt x="3271981" y="13989618"/>
                </a:cubicBezTo>
                <a:cubicBezTo>
                  <a:pt x="3195772" y="13849561"/>
                  <a:pt x="3068070" y="13594165"/>
                  <a:pt x="2965084" y="13439691"/>
                </a:cubicBezTo>
                <a:cubicBezTo>
                  <a:pt x="2965084" y="13427333"/>
                  <a:pt x="2849740" y="13274919"/>
                  <a:pt x="2837382" y="13274919"/>
                </a:cubicBezTo>
                <a:cubicBezTo>
                  <a:pt x="2825023" y="13274919"/>
                  <a:pt x="2864158" y="13351126"/>
                  <a:pt x="2864158" y="13363484"/>
                </a:cubicBezTo>
                <a:cubicBezTo>
                  <a:pt x="3119562" y="13822786"/>
                  <a:pt x="3399684" y="14245014"/>
                  <a:pt x="3615953" y="14716674"/>
                </a:cubicBezTo>
                <a:cubicBezTo>
                  <a:pt x="3821925" y="15138903"/>
                  <a:pt x="4011419" y="15659994"/>
                  <a:pt x="4178255" y="16106939"/>
                </a:cubicBezTo>
                <a:cubicBezTo>
                  <a:pt x="4202972" y="16183146"/>
                  <a:pt x="4242107" y="16286128"/>
                  <a:pt x="4254465" y="16323202"/>
                </a:cubicBezTo>
                <a:cubicBezTo>
                  <a:pt x="4254465" y="16374693"/>
                  <a:pt x="4229748" y="16337620"/>
                  <a:pt x="4229748" y="16374693"/>
                </a:cubicBezTo>
                <a:cubicBezTo>
                  <a:pt x="4229748" y="16374693"/>
                  <a:pt x="4229748" y="16438542"/>
                  <a:pt x="4242107" y="16438542"/>
                </a:cubicBezTo>
                <a:cubicBezTo>
                  <a:pt x="4229748" y="16438542"/>
                  <a:pt x="4165897" y="16310844"/>
                  <a:pt x="4114404" y="16195504"/>
                </a:cubicBezTo>
                <a:cubicBezTo>
                  <a:pt x="4114404" y="16183146"/>
                  <a:pt x="4114404" y="16183146"/>
                  <a:pt x="4126762" y="16183146"/>
                </a:cubicBezTo>
                <a:cubicBezTo>
                  <a:pt x="4114404" y="16183146"/>
                  <a:pt x="4190614" y="16337620"/>
                  <a:pt x="4217390" y="16374693"/>
                </a:cubicBezTo>
                <a:cubicBezTo>
                  <a:pt x="3961985" y="15826826"/>
                  <a:pt x="4025837" y="15991598"/>
                  <a:pt x="4114404" y="16195504"/>
                </a:cubicBezTo>
                <a:lnTo>
                  <a:pt x="4107069" y="16209767"/>
                </a:lnTo>
                <a:lnTo>
                  <a:pt x="4065390" y="16138670"/>
                </a:lnTo>
                <a:cubicBezTo>
                  <a:pt x="4023391" y="16049269"/>
                  <a:pt x="3999061" y="15944226"/>
                  <a:pt x="3961985" y="15839184"/>
                </a:cubicBezTo>
                <a:cubicBezTo>
                  <a:pt x="3692163" y="15200692"/>
                  <a:pt x="3424400" y="14564260"/>
                  <a:pt x="3092786" y="13989618"/>
                </a:cubicBezTo>
                <a:cubicBezTo>
                  <a:pt x="2952726" y="13758937"/>
                  <a:pt x="2812665" y="13530316"/>
                  <a:pt x="2684963" y="13311993"/>
                </a:cubicBezTo>
                <a:cubicBezTo>
                  <a:pt x="2441917" y="12865048"/>
                  <a:pt x="2200930" y="12381031"/>
                  <a:pt x="1908451" y="11934086"/>
                </a:cubicBezTo>
                <a:cubicBezTo>
                  <a:pt x="1702480" y="11614840"/>
                  <a:pt x="1510926" y="11283237"/>
                  <a:pt x="1282298" y="10924857"/>
                </a:cubicBezTo>
                <a:cubicBezTo>
                  <a:pt x="1230805" y="10848650"/>
                  <a:pt x="1179312" y="10745668"/>
                  <a:pt x="1127819" y="10669461"/>
                </a:cubicBezTo>
                <a:cubicBezTo>
                  <a:pt x="1103103" y="10632387"/>
                  <a:pt x="1039252" y="10554120"/>
                  <a:pt x="1078386" y="10644745"/>
                </a:cubicBezTo>
                <a:cubicBezTo>
                  <a:pt x="1127819" y="10745668"/>
                  <a:pt x="1206089" y="10861008"/>
                  <a:pt x="1243164" y="10924857"/>
                </a:cubicBezTo>
                <a:cubicBezTo>
                  <a:pt x="1459433" y="11270879"/>
                  <a:pt x="1638629" y="11575707"/>
                  <a:pt x="1830182" y="11894953"/>
                </a:cubicBezTo>
                <a:cubicBezTo>
                  <a:pt x="1945526" y="12098858"/>
                  <a:pt x="2112363" y="12317181"/>
                  <a:pt x="2225647" y="12521087"/>
                </a:cubicBezTo>
                <a:cubicBezTo>
                  <a:pt x="2291558" y="12648785"/>
                  <a:pt x="2326573" y="12724992"/>
                  <a:pt x="2402782" y="12865048"/>
                </a:cubicBezTo>
                <a:cubicBezTo>
                  <a:pt x="2441917" y="12943315"/>
                  <a:pt x="2493410" y="13031880"/>
                  <a:pt x="2542843" y="13108087"/>
                </a:cubicBezTo>
                <a:cubicBezTo>
                  <a:pt x="2633470" y="13287277"/>
                  <a:pt x="2530484" y="13134863"/>
                  <a:pt x="2505768" y="13083371"/>
                </a:cubicBezTo>
                <a:cubicBezTo>
                  <a:pt x="2303916" y="12737350"/>
                  <a:pt x="2124721" y="12444880"/>
                  <a:pt x="1945526" y="12125634"/>
                </a:cubicBezTo>
                <a:cubicBezTo>
                  <a:pt x="1714838" y="11754897"/>
                  <a:pt x="1498568" y="11410935"/>
                  <a:pt x="1282298" y="11079331"/>
                </a:cubicBezTo>
                <a:cubicBezTo>
                  <a:pt x="1063968" y="10720952"/>
                  <a:pt x="835340" y="10414064"/>
                  <a:pt x="617010" y="10043327"/>
                </a:cubicBezTo>
                <a:cubicBezTo>
                  <a:pt x="439875" y="9738499"/>
                  <a:pt x="221545" y="9419253"/>
                  <a:pt x="106201" y="9048516"/>
                </a:cubicBezTo>
                <a:cubicBezTo>
                  <a:pt x="106201" y="9036158"/>
                  <a:pt x="69127" y="8894042"/>
                  <a:pt x="56768" y="8881684"/>
                </a:cubicBezTo>
                <a:cubicBezTo>
                  <a:pt x="44410" y="8881684"/>
                  <a:pt x="56768" y="9009382"/>
                  <a:pt x="69127" y="9036158"/>
                </a:cubicBezTo>
                <a:cubicBezTo>
                  <a:pt x="93843" y="9124723"/>
                  <a:pt x="44410" y="8984667"/>
                  <a:pt x="29992" y="8957891"/>
                </a:cubicBezTo>
                <a:cubicBezTo>
                  <a:pt x="-7083" y="8832252"/>
                  <a:pt x="-21501" y="8498589"/>
                  <a:pt x="56768" y="8447098"/>
                </a:cubicBezTo>
                <a:cubicBezTo>
                  <a:pt x="69127" y="8498589"/>
                  <a:pt x="5275" y="8525365"/>
                  <a:pt x="29992" y="8576856"/>
                </a:cubicBezTo>
                <a:cubicBezTo>
                  <a:pt x="56768" y="8601572"/>
                  <a:pt x="93843" y="8422382"/>
                  <a:pt x="81485" y="8434741"/>
                </a:cubicBezTo>
                <a:cubicBezTo>
                  <a:pt x="81485" y="8422382"/>
                  <a:pt x="132978" y="8422382"/>
                  <a:pt x="145336" y="8422382"/>
                </a:cubicBezTo>
                <a:cubicBezTo>
                  <a:pt x="184471" y="8383249"/>
                  <a:pt x="170053" y="8346175"/>
                  <a:pt x="221545" y="8307041"/>
                </a:cubicBezTo>
                <a:cubicBezTo>
                  <a:pt x="273038" y="8257611"/>
                  <a:pt x="324531" y="8243193"/>
                  <a:pt x="388382" y="8206119"/>
                </a:cubicBezTo>
                <a:cubicBezTo>
                  <a:pt x="425457" y="8179343"/>
                  <a:pt x="452234" y="8142270"/>
                  <a:pt x="476950" y="8129911"/>
                </a:cubicBezTo>
                <a:cubicBezTo>
                  <a:pt x="503726" y="8115495"/>
                  <a:pt x="528443" y="8115495"/>
                  <a:pt x="553159" y="8103136"/>
                </a:cubicBezTo>
                <a:cubicBezTo>
                  <a:pt x="592294" y="8066063"/>
                  <a:pt x="579936" y="8051645"/>
                  <a:pt x="617010" y="8039288"/>
                </a:cubicBezTo>
                <a:cubicBezTo>
                  <a:pt x="617010" y="8039288"/>
                  <a:pt x="579936" y="8090779"/>
                  <a:pt x="592294" y="8103136"/>
                </a:cubicBezTo>
                <a:cubicBezTo>
                  <a:pt x="617010" y="8115495"/>
                  <a:pt x="719996" y="7975438"/>
                  <a:pt x="719996" y="7975438"/>
                </a:cubicBezTo>
                <a:cubicBezTo>
                  <a:pt x="757071" y="7950723"/>
                  <a:pt x="732354" y="8002214"/>
                  <a:pt x="783847" y="7963080"/>
                </a:cubicBezTo>
                <a:cubicBezTo>
                  <a:pt x="808564" y="7936305"/>
                  <a:pt x="796205" y="7899231"/>
                  <a:pt x="847699" y="7874515"/>
                </a:cubicBezTo>
                <a:cubicBezTo>
                  <a:pt x="860057" y="7860098"/>
                  <a:pt x="923908" y="7886873"/>
                  <a:pt x="950684" y="7874515"/>
                </a:cubicBezTo>
                <a:cubicBezTo>
                  <a:pt x="975401" y="7860098"/>
                  <a:pt x="975401" y="7847740"/>
                  <a:pt x="1000117" y="7823024"/>
                </a:cubicBezTo>
                <a:cubicBezTo>
                  <a:pt x="1051610" y="7771533"/>
                  <a:pt x="1078386" y="7771533"/>
                  <a:pt x="1127819" y="7732399"/>
                </a:cubicBezTo>
                <a:cubicBezTo>
                  <a:pt x="1166954" y="7720042"/>
                  <a:pt x="1191671" y="7668550"/>
                  <a:pt x="1218447" y="7656193"/>
                </a:cubicBezTo>
                <a:cubicBezTo>
                  <a:pt x="1255522" y="7643834"/>
                  <a:pt x="1294656" y="7643834"/>
                  <a:pt x="1307015" y="7631477"/>
                </a:cubicBezTo>
                <a:cubicBezTo>
                  <a:pt x="1319373" y="7619118"/>
                  <a:pt x="1333791" y="7579985"/>
                  <a:pt x="1346149" y="7567628"/>
                </a:cubicBezTo>
                <a:cubicBezTo>
                  <a:pt x="1370866" y="7555269"/>
                  <a:pt x="1410000" y="7567628"/>
                  <a:pt x="1434717" y="7555269"/>
                </a:cubicBezTo>
                <a:cubicBezTo>
                  <a:pt x="1473851" y="7540852"/>
                  <a:pt x="1498568" y="7491420"/>
                  <a:pt x="1537702" y="7452287"/>
                </a:cubicBezTo>
                <a:cubicBezTo>
                  <a:pt x="1550061" y="7452287"/>
                  <a:pt x="1574777" y="7464645"/>
                  <a:pt x="1589195" y="7452287"/>
                </a:cubicBezTo>
                <a:cubicBezTo>
                  <a:pt x="1638629" y="7439929"/>
                  <a:pt x="1677763" y="7376080"/>
                  <a:pt x="1714838" y="7349304"/>
                </a:cubicBezTo>
                <a:cubicBezTo>
                  <a:pt x="1753973" y="7336947"/>
                  <a:pt x="1805465" y="7336947"/>
                  <a:pt x="1830182" y="7312231"/>
                </a:cubicBezTo>
                <a:cubicBezTo>
                  <a:pt x="1844600" y="7312231"/>
                  <a:pt x="1856958" y="7248382"/>
                  <a:pt x="1869316" y="7236023"/>
                </a:cubicBezTo>
                <a:cubicBezTo>
                  <a:pt x="1881675" y="7221606"/>
                  <a:pt x="1920809" y="7248382"/>
                  <a:pt x="1945526" y="7236023"/>
                </a:cubicBezTo>
                <a:cubicBezTo>
                  <a:pt x="1970242" y="7236023"/>
                  <a:pt x="1957884" y="7209248"/>
                  <a:pt x="1970242" y="7196890"/>
                </a:cubicBezTo>
                <a:cubicBezTo>
                  <a:pt x="1984660" y="7196890"/>
                  <a:pt x="2009377" y="7196890"/>
                  <a:pt x="2021735" y="7184532"/>
                </a:cubicBezTo>
                <a:cubicBezTo>
                  <a:pt x="2036153" y="7172175"/>
                  <a:pt x="2036153" y="7145399"/>
                  <a:pt x="2060870" y="7120683"/>
                </a:cubicBezTo>
                <a:cubicBezTo>
                  <a:pt x="2073228" y="7108326"/>
                  <a:pt x="2100004" y="7108326"/>
                  <a:pt x="2124721" y="7093907"/>
                </a:cubicBezTo>
                <a:cubicBezTo>
                  <a:pt x="2188572" y="7056834"/>
                  <a:pt x="2176214" y="7030059"/>
                  <a:pt x="2240065" y="7005342"/>
                </a:cubicBezTo>
                <a:cubicBezTo>
                  <a:pt x="2252423" y="7005342"/>
                  <a:pt x="2264781" y="6980627"/>
                  <a:pt x="2277140" y="6966210"/>
                </a:cubicBezTo>
                <a:cubicBezTo>
                  <a:pt x="2316274" y="6953851"/>
                  <a:pt x="2378066" y="6953851"/>
                  <a:pt x="2402782" y="6941494"/>
                </a:cubicBezTo>
                <a:cubicBezTo>
                  <a:pt x="2402782" y="6941494"/>
                  <a:pt x="2378066" y="6929136"/>
                  <a:pt x="2365708" y="6941494"/>
                </a:cubicBezTo>
                <a:cubicBezTo>
                  <a:pt x="2390424" y="6929136"/>
                  <a:pt x="2402782" y="6929136"/>
                  <a:pt x="2441917" y="6929136"/>
                </a:cubicBezTo>
                <a:cubicBezTo>
                  <a:pt x="2478992" y="6902360"/>
                  <a:pt x="2478992" y="6852929"/>
                  <a:pt x="2530484" y="6813795"/>
                </a:cubicBezTo>
                <a:cubicBezTo>
                  <a:pt x="2542843" y="6801437"/>
                  <a:pt x="2581977" y="6789080"/>
                  <a:pt x="2621112" y="6774662"/>
                </a:cubicBezTo>
                <a:cubicBezTo>
                  <a:pt x="2645828" y="6749946"/>
                  <a:pt x="2670545" y="6725230"/>
                  <a:pt x="2684963" y="6710813"/>
                </a:cubicBezTo>
                <a:cubicBezTo>
                  <a:pt x="2722038" y="6686097"/>
                  <a:pt x="2734396" y="6710813"/>
                  <a:pt x="2761172" y="6698455"/>
                </a:cubicBezTo>
                <a:cubicBezTo>
                  <a:pt x="2785889" y="6686097"/>
                  <a:pt x="2785889" y="6661381"/>
                  <a:pt x="2800307" y="6646964"/>
                </a:cubicBezTo>
                <a:cubicBezTo>
                  <a:pt x="2837382" y="6622248"/>
                  <a:pt x="2876516" y="6634605"/>
                  <a:pt x="2876516" y="6634605"/>
                </a:cubicBezTo>
                <a:cubicBezTo>
                  <a:pt x="2876516" y="6634605"/>
                  <a:pt x="2837382" y="6597532"/>
                  <a:pt x="2876516" y="6583115"/>
                </a:cubicBezTo>
                <a:cubicBezTo>
                  <a:pt x="2888875" y="6570756"/>
                  <a:pt x="2913591" y="6583115"/>
                  <a:pt x="2925949" y="6583115"/>
                </a:cubicBezTo>
                <a:cubicBezTo>
                  <a:pt x="2952726" y="6570756"/>
                  <a:pt x="2952726" y="6533683"/>
                  <a:pt x="2977442" y="6521325"/>
                </a:cubicBezTo>
                <a:cubicBezTo>
                  <a:pt x="3028935" y="6494550"/>
                  <a:pt x="3092786" y="6506908"/>
                  <a:pt x="3119562" y="6482191"/>
                </a:cubicBezTo>
                <a:cubicBezTo>
                  <a:pt x="3144279" y="6455416"/>
                  <a:pt x="3144279" y="6379209"/>
                  <a:pt x="3156637" y="6366851"/>
                </a:cubicBezTo>
                <a:cubicBezTo>
                  <a:pt x="3168996" y="6366851"/>
                  <a:pt x="3387325" y="6366851"/>
                  <a:pt x="3399684" y="6366851"/>
                </a:cubicBezTo>
                <a:cubicBezTo>
                  <a:pt x="3399684" y="6366851"/>
                  <a:pt x="3436758" y="6391567"/>
                  <a:pt x="3451176" y="6379209"/>
                </a:cubicBezTo>
                <a:cubicBezTo>
                  <a:pt x="3451176" y="6366851"/>
                  <a:pt x="3412042" y="6354493"/>
                  <a:pt x="3387325" y="6354493"/>
                </a:cubicBezTo>
                <a:cubicBezTo>
                  <a:pt x="3578879" y="6327718"/>
                  <a:pt x="3770432" y="6506908"/>
                  <a:pt x="3922851" y="6546040"/>
                </a:cubicBezTo>
                <a:cubicBezTo>
                  <a:pt x="3935209" y="6597532"/>
                  <a:pt x="3986702" y="6546040"/>
                  <a:pt x="3922851" y="6546040"/>
                </a:cubicBezTo>
                <a:cubicBezTo>
                  <a:pt x="3922851" y="6533683"/>
                  <a:pt x="3910493" y="6533683"/>
                  <a:pt x="3910493" y="6521325"/>
                </a:cubicBezTo>
                <a:cubicBezTo>
                  <a:pt x="4062911" y="6597532"/>
                  <a:pt x="4217390" y="6686097"/>
                  <a:pt x="4369809" y="6762304"/>
                </a:cubicBezTo>
                <a:cubicBezTo>
                  <a:pt x="4382167" y="6801437"/>
                  <a:pt x="4433660" y="6749946"/>
                  <a:pt x="4369809" y="6762304"/>
                </a:cubicBezTo>
                <a:cubicBezTo>
                  <a:pt x="4345092" y="6710813"/>
                  <a:pt x="4293599" y="6710813"/>
                  <a:pt x="4266823" y="6673739"/>
                </a:cubicBezTo>
                <a:cubicBezTo>
                  <a:pt x="4318316" y="6634605"/>
                  <a:pt x="4382167" y="6762304"/>
                  <a:pt x="4421302" y="6749946"/>
                </a:cubicBezTo>
                <a:cubicBezTo>
                  <a:pt x="4472795" y="6737588"/>
                  <a:pt x="4394525" y="6710813"/>
                  <a:pt x="4382167" y="6661381"/>
                </a:cubicBezTo>
                <a:lnTo>
                  <a:pt x="4421302" y="6661381"/>
                </a:lnTo>
                <a:cubicBezTo>
                  <a:pt x="4446018" y="6646964"/>
                  <a:pt x="4394525" y="6583115"/>
                  <a:pt x="4382167" y="6570756"/>
                </a:cubicBezTo>
                <a:cubicBezTo>
                  <a:pt x="4382167" y="6558399"/>
                  <a:pt x="4394525" y="6546040"/>
                  <a:pt x="4394525" y="6533683"/>
                </a:cubicBezTo>
                <a:cubicBezTo>
                  <a:pt x="4408943" y="6506908"/>
                  <a:pt x="4408943" y="6482191"/>
                  <a:pt x="4394525" y="6455416"/>
                </a:cubicBezTo>
                <a:cubicBezTo>
                  <a:pt x="4382167" y="6303002"/>
                  <a:pt x="4357451" y="6187662"/>
                  <a:pt x="4330674" y="6035247"/>
                </a:cubicBezTo>
                <a:cubicBezTo>
                  <a:pt x="4254465" y="5689226"/>
                  <a:pt x="4202972" y="5293773"/>
                  <a:pt x="4139121" y="4937453"/>
                </a:cubicBezTo>
                <a:cubicBezTo>
                  <a:pt x="4102046" y="4745906"/>
                  <a:pt x="4089688" y="4542001"/>
                  <a:pt x="4050553" y="4375169"/>
                </a:cubicBezTo>
                <a:cubicBezTo>
                  <a:pt x="4025837" y="4311320"/>
                  <a:pt x="3986702" y="4259828"/>
                  <a:pt x="3974344" y="4195979"/>
                </a:cubicBezTo>
                <a:cubicBezTo>
                  <a:pt x="3922851" y="4031207"/>
                  <a:pt x="3922851" y="3800526"/>
                  <a:pt x="3898134" y="3584263"/>
                </a:cubicBezTo>
                <a:cubicBezTo>
                  <a:pt x="3846641" y="3225884"/>
                  <a:pt x="3807507" y="2842789"/>
                  <a:pt x="3782790" y="2486469"/>
                </a:cubicBezTo>
                <a:cubicBezTo>
                  <a:pt x="3770432" y="2307279"/>
                  <a:pt x="3743656" y="2165163"/>
                  <a:pt x="3807507" y="2051883"/>
                </a:cubicBezTo>
                <a:cubicBezTo>
                  <a:pt x="3834283" y="2000392"/>
                  <a:pt x="3795149" y="2025107"/>
                  <a:pt x="3859000" y="1988033"/>
                </a:cubicBezTo>
                <a:cubicBezTo>
                  <a:pt x="3898134" y="1961258"/>
                  <a:pt x="3922851" y="1924184"/>
                  <a:pt x="3947567" y="1897409"/>
                </a:cubicBezTo>
                <a:cubicBezTo>
                  <a:pt x="3961985" y="1885051"/>
                  <a:pt x="3947567" y="1860335"/>
                  <a:pt x="3961985" y="1847977"/>
                </a:cubicBezTo>
                <a:cubicBezTo>
                  <a:pt x="3974344" y="1847977"/>
                  <a:pt x="3999060" y="1872693"/>
                  <a:pt x="4011419" y="1860335"/>
                </a:cubicBezTo>
                <a:cubicBezTo>
                  <a:pt x="4038195" y="1860335"/>
                  <a:pt x="4011419" y="1833560"/>
                  <a:pt x="4038195" y="1821202"/>
                </a:cubicBezTo>
                <a:cubicBezTo>
                  <a:pt x="4038195" y="1808844"/>
                  <a:pt x="4077329" y="1769710"/>
                  <a:pt x="4077329" y="1769710"/>
                </a:cubicBezTo>
                <a:cubicBezTo>
                  <a:pt x="4126762" y="1757353"/>
                  <a:pt x="4089688" y="1821202"/>
                  <a:pt x="4126762" y="1821202"/>
                </a:cubicBezTo>
                <a:cubicBezTo>
                  <a:pt x="4165897" y="1808844"/>
                  <a:pt x="4139121" y="1732637"/>
                  <a:pt x="4178255" y="1732637"/>
                </a:cubicBezTo>
                <a:cubicBezTo>
                  <a:pt x="4202972" y="1718219"/>
                  <a:pt x="4254465" y="1757353"/>
                  <a:pt x="4254465" y="1769710"/>
                </a:cubicBezTo>
                <a:cubicBezTo>
                  <a:pt x="4266823" y="1744995"/>
                  <a:pt x="4229748" y="1668788"/>
                  <a:pt x="4242107" y="1668788"/>
                </a:cubicBezTo>
                <a:cubicBezTo>
                  <a:pt x="4293599" y="1668788"/>
                  <a:pt x="4254465" y="1757353"/>
                  <a:pt x="4293599" y="1769710"/>
                </a:cubicBezTo>
                <a:cubicBezTo>
                  <a:pt x="4293599" y="1769710"/>
                  <a:pt x="4382167" y="1693504"/>
                  <a:pt x="4369809" y="1718219"/>
                </a:cubicBezTo>
                <a:cubicBezTo>
                  <a:pt x="4394525" y="1681145"/>
                  <a:pt x="4357451" y="1656430"/>
                  <a:pt x="4382167" y="1642012"/>
                </a:cubicBezTo>
                <a:cubicBezTo>
                  <a:pt x="4408943" y="1629654"/>
                  <a:pt x="4458377" y="1642012"/>
                  <a:pt x="4458377" y="1656430"/>
                </a:cubicBezTo>
                <a:cubicBezTo>
                  <a:pt x="4458377" y="1642012"/>
                  <a:pt x="4472795" y="1553447"/>
                  <a:pt x="4446018" y="1565805"/>
                </a:cubicBezTo>
                <a:cubicBezTo>
                  <a:pt x="4497511" y="1528731"/>
                  <a:pt x="4497511" y="1578163"/>
                  <a:pt x="4522228" y="1578163"/>
                </a:cubicBezTo>
                <a:cubicBezTo>
                  <a:pt x="4561362" y="1565805"/>
                  <a:pt x="4573720" y="1528731"/>
                  <a:pt x="4600497" y="1514314"/>
                </a:cubicBezTo>
                <a:cubicBezTo>
                  <a:pt x="4625213" y="1501956"/>
                  <a:pt x="4649930" y="1528731"/>
                  <a:pt x="4649930" y="1528731"/>
                </a:cubicBezTo>
                <a:cubicBezTo>
                  <a:pt x="4701423" y="1514314"/>
                  <a:pt x="4676706" y="1464882"/>
                  <a:pt x="4713781" y="1541089"/>
                </a:cubicBezTo>
                <a:cubicBezTo>
                  <a:pt x="4841483" y="1757353"/>
                  <a:pt x="4689064" y="1273335"/>
                  <a:pt x="4841483" y="1322766"/>
                </a:cubicBezTo>
                <a:cubicBezTo>
                  <a:pt x="4829125" y="1234201"/>
                  <a:pt x="4969186" y="1349542"/>
                  <a:pt x="4969186" y="1349542"/>
                </a:cubicBezTo>
                <a:cubicBezTo>
                  <a:pt x="5033037" y="1285693"/>
                  <a:pt x="4905334" y="1258917"/>
                  <a:pt x="4969186" y="1246559"/>
                </a:cubicBezTo>
                <a:cubicBezTo>
                  <a:pt x="5096888" y="1221844"/>
                  <a:pt x="5084529" y="1450465"/>
                  <a:pt x="5136022" y="1450465"/>
                </a:cubicBezTo>
                <a:cubicBezTo>
                  <a:pt x="5187515" y="1450465"/>
                  <a:pt x="5136022" y="1374258"/>
                  <a:pt x="5160739" y="1337184"/>
                </a:cubicBezTo>
                <a:lnTo>
                  <a:pt x="5199873" y="1349542"/>
                </a:lnTo>
                <a:cubicBezTo>
                  <a:pt x="5199873" y="1322766"/>
                  <a:pt x="5148381" y="1182710"/>
                  <a:pt x="5148381" y="1170352"/>
                </a:cubicBezTo>
                <a:cubicBezTo>
                  <a:pt x="5084529" y="991162"/>
                  <a:pt x="5263725" y="1221844"/>
                  <a:pt x="5263725" y="1221844"/>
                </a:cubicBezTo>
                <a:cubicBezTo>
                  <a:pt x="5288441" y="1209485"/>
                  <a:pt x="5236948" y="1055012"/>
                  <a:pt x="5302859" y="1030296"/>
                </a:cubicBezTo>
                <a:cubicBezTo>
                  <a:pt x="5339934" y="1017938"/>
                  <a:pt x="5442920" y="1157994"/>
                  <a:pt x="5416143" y="1055012"/>
                </a:cubicBezTo>
                <a:cubicBezTo>
                  <a:pt x="5391427" y="991162"/>
                  <a:pt x="5403785" y="1030296"/>
                  <a:pt x="5455278" y="1003521"/>
                </a:cubicBezTo>
                <a:cubicBezTo>
                  <a:pt x="5467636" y="991162"/>
                  <a:pt x="5492353" y="902597"/>
                  <a:pt x="5479995" y="914956"/>
                </a:cubicBezTo>
                <a:lnTo>
                  <a:pt x="5506771" y="902597"/>
                </a:lnTo>
                <a:cubicBezTo>
                  <a:pt x="5622115" y="875822"/>
                  <a:pt x="5479995" y="875822"/>
                  <a:pt x="5531487" y="826391"/>
                </a:cubicBezTo>
                <a:cubicBezTo>
                  <a:pt x="5543846" y="811973"/>
                  <a:pt x="5570622" y="863464"/>
                  <a:pt x="5622115" y="826391"/>
                </a:cubicBezTo>
                <a:cubicBezTo>
                  <a:pt x="5646831" y="811973"/>
                  <a:pt x="5607697" y="787257"/>
                  <a:pt x="5622115" y="774899"/>
                </a:cubicBezTo>
                <a:cubicBezTo>
                  <a:pt x="5607697" y="774899"/>
                  <a:pt x="5685966" y="774899"/>
                  <a:pt x="5671548" y="762541"/>
                </a:cubicBezTo>
                <a:cubicBezTo>
                  <a:pt x="5723041" y="787257"/>
                  <a:pt x="5747757" y="902597"/>
                  <a:pt x="5774534" y="939671"/>
                </a:cubicBezTo>
                <a:cubicBezTo>
                  <a:pt x="5799250" y="978805"/>
                  <a:pt x="5850743" y="1017938"/>
                  <a:pt x="5877519" y="1067370"/>
                </a:cubicBezTo>
                <a:cubicBezTo>
                  <a:pt x="5926952" y="1170352"/>
                  <a:pt x="5941370" y="1322766"/>
                  <a:pt x="5966087" y="1489598"/>
                </a:cubicBezTo>
                <a:cubicBezTo>
                  <a:pt x="5978445" y="1629654"/>
                  <a:pt x="6003162" y="1796486"/>
                  <a:pt x="6029938" y="1936542"/>
                </a:cubicBezTo>
                <a:cubicBezTo>
                  <a:pt x="6106147" y="2523543"/>
                  <a:pt x="6194715" y="3098185"/>
                  <a:pt x="6285343" y="3596621"/>
                </a:cubicBezTo>
                <a:cubicBezTo>
                  <a:pt x="6400687" y="4195979"/>
                  <a:pt x="6501613" y="4873604"/>
                  <a:pt x="6604598" y="5448247"/>
                </a:cubicBezTo>
                <a:cubicBezTo>
                  <a:pt x="6616956" y="5512096"/>
                  <a:pt x="6604598" y="5433829"/>
                  <a:pt x="6616956" y="5536812"/>
                </a:cubicBezTo>
                <a:cubicBezTo>
                  <a:pt x="6643733" y="5716001"/>
                  <a:pt x="6643733" y="5536812"/>
                  <a:pt x="6629315" y="5485320"/>
                </a:cubicBezTo>
                <a:cubicBezTo>
                  <a:pt x="6592240" y="5166074"/>
                  <a:pt x="6501613" y="4694414"/>
                  <a:pt x="6450120" y="4463734"/>
                </a:cubicBezTo>
                <a:cubicBezTo>
                  <a:pt x="6361552" y="4004432"/>
                  <a:pt x="6324477" y="3648112"/>
                  <a:pt x="6258566" y="3289733"/>
                </a:cubicBezTo>
                <a:cubicBezTo>
                  <a:pt x="6209133" y="2931354"/>
                  <a:pt x="6145282" y="2523543"/>
                  <a:pt x="6081431" y="2088956"/>
                </a:cubicBezTo>
                <a:cubicBezTo>
                  <a:pt x="6042296" y="1821202"/>
                  <a:pt x="6017580" y="1464882"/>
                  <a:pt x="5953729" y="1209485"/>
                </a:cubicBezTo>
                <a:cubicBezTo>
                  <a:pt x="5926952" y="1131219"/>
                  <a:pt x="5850743" y="914956"/>
                  <a:pt x="5889878" y="966447"/>
                </a:cubicBezTo>
                <a:cubicBezTo>
                  <a:pt x="5941370" y="1042654"/>
                  <a:pt x="5877519" y="914956"/>
                  <a:pt x="5889878" y="914956"/>
                </a:cubicBezTo>
                <a:cubicBezTo>
                  <a:pt x="5863101" y="863464"/>
                  <a:pt x="5774534" y="723408"/>
                  <a:pt x="5799250" y="671917"/>
                </a:cubicBezTo>
                <a:cubicBezTo>
                  <a:pt x="5813668" y="620425"/>
                  <a:pt x="5838385" y="711050"/>
                  <a:pt x="5877519" y="659559"/>
                </a:cubicBezTo>
                <a:cubicBezTo>
                  <a:pt x="5877519" y="647201"/>
                  <a:pt x="5850743" y="620425"/>
                  <a:pt x="5863101" y="608068"/>
                </a:cubicBezTo>
                <a:cubicBezTo>
                  <a:pt x="5902236" y="583352"/>
                  <a:pt x="5863101" y="659559"/>
                  <a:pt x="5914594" y="634843"/>
                </a:cubicBezTo>
                <a:cubicBezTo>
                  <a:pt x="5914594" y="634843"/>
                  <a:pt x="5926952" y="595710"/>
                  <a:pt x="5914594" y="595710"/>
                </a:cubicBezTo>
                <a:cubicBezTo>
                  <a:pt x="5926952" y="595710"/>
                  <a:pt x="5926952" y="595710"/>
                  <a:pt x="5966087" y="608068"/>
                </a:cubicBezTo>
                <a:cubicBezTo>
                  <a:pt x="6093789" y="698692"/>
                  <a:pt x="5966087" y="595710"/>
                  <a:pt x="6003162" y="531860"/>
                </a:cubicBezTo>
                <a:cubicBezTo>
                  <a:pt x="6003162" y="531860"/>
                  <a:pt x="6042296" y="544218"/>
                  <a:pt x="6054655" y="544218"/>
                </a:cubicBezTo>
                <a:cubicBezTo>
                  <a:pt x="6081431" y="544218"/>
                  <a:pt x="6093789" y="492727"/>
                  <a:pt x="6106147" y="468011"/>
                </a:cubicBezTo>
                <a:cubicBezTo>
                  <a:pt x="6118506" y="455653"/>
                  <a:pt x="6145282" y="455653"/>
                  <a:pt x="6157640" y="443296"/>
                </a:cubicBezTo>
                <a:cubicBezTo>
                  <a:pt x="6182357" y="428878"/>
                  <a:pt x="6209133" y="391804"/>
                  <a:pt x="6246208" y="365029"/>
                </a:cubicBezTo>
                <a:cubicBezTo>
                  <a:pt x="6246208" y="379446"/>
                  <a:pt x="6258566" y="416520"/>
                  <a:pt x="6272984" y="404162"/>
                </a:cubicBezTo>
                <a:cubicBezTo>
                  <a:pt x="6310059" y="404162"/>
                  <a:pt x="6285343" y="365029"/>
                  <a:pt x="6336835" y="327955"/>
                </a:cubicBezTo>
                <a:cubicBezTo>
                  <a:pt x="6388328" y="303239"/>
                  <a:pt x="6400687" y="315597"/>
                  <a:pt x="6400687" y="327955"/>
                </a:cubicBezTo>
                <a:cubicBezTo>
                  <a:pt x="6400687" y="327955"/>
                  <a:pt x="6400687" y="315597"/>
                  <a:pt x="6388328" y="288822"/>
                </a:cubicBezTo>
                <a:cubicBezTo>
                  <a:pt x="6349194" y="200257"/>
                  <a:pt x="6489254" y="315597"/>
                  <a:pt x="6489254" y="303239"/>
                </a:cubicBezTo>
                <a:cubicBezTo>
                  <a:pt x="6489254" y="303239"/>
                  <a:pt x="6513971" y="212614"/>
                  <a:pt x="6501613" y="212614"/>
                </a:cubicBezTo>
                <a:cubicBezTo>
                  <a:pt x="6513971" y="200257"/>
                  <a:pt x="6540747" y="212614"/>
                  <a:pt x="6553105" y="200257"/>
                </a:cubicBezTo>
                <a:cubicBezTo>
                  <a:pt x="6565464" y="200257"/>
                  <a:pt x="6592240" y="161123"/>
                  <a:pt x="6579882" y="161123"/>
                </a:cubicBezTo>
                <a:close/>
                <a:moveTo>
                  <a:pt x="6764406" y="116644"/>
                </a:moveTo>
                <a:cubicBezTo>
                  <a:pt x="6787301" y="115039"/>
                  <a:pt x="6844297" y="214159"/>
                  <a:pt x="6820868" y="224972"/>
                </a:cubicBezTo>
                <a:cubicBezTo>
                  <a:pt x="6808510" y="251748"/>
                  <a:pt x="6757016" y="124049"/>
                  <a:pt x="6757016" y="124049"/>
                </a:cubicBezTo>
                <a:cubicBezTo>
                  <a:pt x="6758561" y="119158"/>
                  <a:pt x="6761136" y="116873"/>
                  <a:pt x="6764406" y="116644"/>
                </a:cubicBezTo>
                <a:close/>
                <a:moveTo>
                  <a:pt x="7020209" y="84"/>
                </a:moveTo>
                <a:cubicBezTo>
                  <a:pt x="7054774" y="2015"/>
                  <a:pt x="7064429" y="37544"/>
                  <a:pt x="7103048" y="124049"/>
                </a:cubicBezTo>
                <a:cubicBezTo>
                  <a:pt x="7127765" y="187899"/>
                  <a:pt x="7191616" y="340313"/>
                  <a:pt x="7090690" y="365029"/>
                </a:cubicBezTo>
                <a:cubicBezTo>
                  <a:pt x="7012421" y="391804"/>
                  <a:pt x="7076272" y="327955"/>
                  <a:pt x="7024780" y="303239"/>
                </a:cubicBezTo>
                <a:cubicBezTo>
                  <a:pt x="6987704" y="288822"/>
                  <a:pt x="6960928" y="327955"/>
                  <a:pt x="6936212" y="315597"/>
                </a:cubicBezTo>
                <a:cubicBezTo>
                  <a:pt x="6936212" y="315597"/>
                  <a:pt x="6872360" y="276464"/>
                  <a:pt x="6872360" y="239390"/>
                </a:cubicBezTo>
                <a:cubicBezTo>
                  <a:pt x="6872360" y="187899"/>
                  <a:pt x="6911496" y="224972"/>
                  <a:pt x="6860002" y="136407"/>
                </a:cubicBezTo>
                <a:cubicBezTo>
                  <a:pt x="6835286" y="97274"/>
                  <a:pt x="6796152" y="47842"/>
                  <a:pt x="6911496" y="60200"/>
                </a:cubicBezTo>
                <a:cubicBezTo>
                  <a:pt x="6936212" y="60200"/>
                  <a:pt x="6975346" y="84916"/>
                  <a:pt x="6987704" y="84916"/>
                </a:cubicBezTo>
                <a:cubicBezTo>
                  <a:pt x="6987704" y="72558"/>
                  <a:pt x="6987704" y="-3649"/>
                  <a:pt x="6975346" y="8709"/>
                </a:cubicBezTo>
                <a:cubicBezTo>
                  <a:pt x="6994399" y="2530"/>
                  <a:pt x="7008688" y="-559"/>
                  <a:pt x="7020209" y="84"/>
                </a:cubicBezTo>
                <a:close/>
              </a:path>
            </a:pathLst>
          </a:cu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19</a:t>
            </a:fld>
            <a:endParaRPr lang="en-GB" i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CD468F-4985-48D9-A351-CC5ABA68F5CE}"/>
              </a:ext>
            </a:extLst>
          </p:cNvPr>
          <p:cNvSpPr txBox="1">
            <a:spLocks/>
          </p:cNvSpPr>
          <p:nvPr/>
        </p:nvSpPr>
        <p:spPr>
          <a:xfrm>
            <a:off x="457200" y="5921362"/>
            <a:ext cx="8229600" cy="444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Value Creation – solving problems and creating opportunities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33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9F0D536-1C7E-45C0-8DC4-37ACFC42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06" y="3622193"/>
            <a:ext cx="2126040" cy="886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2473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What we do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700" i="1" dirty="0">
                <a:solidFill>
                  <a:schemeClr val="accent1">
                    <a:lumMod val="75000"/>
                  </a:schemeClr>
                </a:solidFill>
              </a:rPr>
              <a:t>Solving problems and creating opportunities</a:t>
            </a:r>
            <a:endParaRPr lang="en-GB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-1176685"/>
            <a:ext cx="8887113" cy="235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5076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if(typeof(MiniHeader) != 'undefined') MiniHeader.registerInlineBlock("IntentPlus", 1223);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 descr="https://tse3.mm.bing.net/th?id=OIP.Mbc2b6fb48885ec77860c06c6509a979do0&amp;w=202&amp;h=135&amp;c=7&amp;rs=1&amp;qlt=90&amp;o=4&amp;pid=1.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08375" y="-1508125"/>
            <a:ext cx="1924050" cy="1285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7" name="AutoShape 13" descr="https://tse4.mm.bing.net/th?id=OIP.Maafcedadb1bab2f0ca6e9da0baa6f328o0&amp;w=219&amp;h=147&amp;c=7&amp;rs=1&amp;qlt=90&amp;o=4&amp;pid=1.1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432175" y="-1562100"/>
            <a:ext cx="2085975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9" name="AutoShape 15" descr="https://tse4.mm.bing.net/th?id=OIP.Mbf65842db9777e7b16db21b9a3490718o0&amp;w=123&amp;h=147&amp;c=7&amp;rs=1&amp;qlt=90&amp;o=4&amp;pid=1.1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876675" y="-1562100"/>
            <a:ext cx="1171575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1" name="AutoShape 17" descr="https://tse2.mm.bing.net/th?id=OIP.Mba685bb960382d87eefb5161acf740cco0&amp;w=220&amp;h=147&amp;c=7&amp;rs=1&amp;qlt=90&amp;o=4&amp;pid=1.1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400425" y="-1562100"/>
            <a:ext cx="209550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3" name="AutoShape 19" descr="https://tse4.mm.bing.net/th?id=OIP.M11c8b42a4d09d8dd15c95614133d99d1o0&amp;w=228&amp;h=99&amp;c=7&amp;rs=1&amp;qlt=90&amp;o=4&amp;pid=1.1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419475" y="-1339850"/>
            <a:ext cx="2171700" cy="942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5" name="AutoShape 21" descr="https://tse2.mm.bing.net/th?id=OIP.M68ea60329ee3de6366c379b1c5a90c60o0&amp;w=222&amp;h=147&amp;c=7&amp;rs=1&amp;qlt=90&amp;o=4&amp;pid=1.1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3400425" y="-1562100"/>
            <a:ext cx="211455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7" name="AutoShape 23" descr="https://tse2.mm.bing.net/th?id=OIP.M05abe99ab77eed12c9aac6093b454f22o0&amp;w=192&amp;h=67&amp;c=7&amp;rs=1&amp;qlt=90&amp;o=4&amp;pid=1.1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643313" y="-1195388"/>
            <a:ext cx="1828800" cy="63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9" name="AutoShape 25" descr="https://tse3.mm.bing.net/th?id=OIP.Ma92494019b4759aa4e1f99e1d9ba43f5o0&amp;w=192&amp;h=74&amp;c=7&amp;rs=1&amp;qlt=90&amp;o=4&amp;pid=1.1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3636963" y="-1225550"/>
            <a:ext cx="1828800" cy="704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" name="Rectangle 101"/>
          <p:cNvSpPr/>
          <p:nvPr/>
        </p:nvSpPr>
        <p:spPr>
          <a:xfrm>
            <a:off x="3344923" y="1720466"/>
            <a:ext cx="5328592" cy="18150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b="1" dirty="0">
                <a:solidFill>
                  <a:schemeClr val="tx1"/>
                </a:solidFill>
              </a:rPr>
              <a:t>Grid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Computing</a:t>
            </a:r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Higher Performance/Cost reduction </a:t>
            </a:r>
          </a:p>
          <a:p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The application of compute acceleration through analytics, securely, on premises and in the ‘cloud’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338610" y="3611757"/>
            <a:ext cx="5328592" cy="8973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dirty="0">
                <a:solidFill>
                  <a:schemeClr val="tx1"/>
                </a:solidFill>
              </a:rPr>
              <a:t>Higher Performance, low power, size and weight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Realising ‘every platform as a sensor’ practically with reduced bandwidth requirements through edge analytics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338610" y="4594092"/>
            <a:ext cx="532859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Enterprise solutions for secure interoperability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30298" y="4594092"/>
            <a:ext cx="122413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600" b="1" dirty="0">
                <a:solidFill>
                  <a:schemeClr val="tx1"/>
                </a:solidFill>
              </a:rPr>
              <a:t>Smart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Gateways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2</a:t>
            </a:fld>
            <a:endParaRPr lang="en-GB" i="1" dirty="0"/>
          </a:p>
        </p:txBody>
      </p:sp>
      <p:sp>
        <p:nvSpPr>
          <p:cNvPr id="3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B9CFDFB-F13B-4C44-8CDF-EA40ADB9BA62}"/>
              </a:ext>
            </a:extLst>
          </p:cNvPr>
          <p:cNvSpPr txBox="1">
            <a:spLocks/>
          </p:cNvSpPr>
          <p:nvPr/>
        </p:nvSpPr>
        <p:spPr>
          <a:xfrm>
            <a:off x="457200" y="5921362"/>
            <a:ext cx="8229600" cy="444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Value Creation – solving problems and creating opportunities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0C540-FA1F-4E73-8006-9E8B1F928F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7" y="4594089"/>
            <a:ext cx="1455217" cy="9361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626324-FE96-4743-8940-2152D64A57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8" y="1704890"/>
            <a:ext cx="2742616" cy="18284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0893F-E6A0-4912-BA06-7574D68EE728}"/>
              </a:ext>
            </a:extLst>
          </p:cNvPr>
          <p:cNvSpPr/>
          <p:nvPr/>
        </p:nvSpPr>
        <p:spPr>
          <a:xfrm>
            <a:off x="962348" y="3611756"/>
            <a:ext cx="855349" cy="89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Rectangle 108"/>
          <p:cNvSpPr/>
          <p:nvPr/>
        </p:nvSpPr>
        <p:spPr>
          <a:xfrm>
            <a:off x="530298" y="3611757"/>
            <a:ext cx="1224136" cy="8973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600" b="1" dirty="0">
                <a:solidFill>
                  <a:schemeClr val="tx1"/>
                </a:solidFill>
              </a:rPr>
              <a:t>Edge Analytics</a:t>
            </a:r>
          </a:p>
        </p:txBody>
      </p:sp>
    </p:spTree>
    <p:extLst>
      <p:ext uri="{BB962C8B-B14F-4D97-AF65-F5344CB8AC3E}">
        <p14:creationId xmlns:p14="http://schemas.microsoft.com/office/powerpoint/2010/main" val="4206130620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7800" dirty="0"/>
              <a:t>Q&amp;A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For further information contact:</a:t>
            </a:r>
          </a:p>
          <a:p>
            <a:pPr>
              <a:buNone/>
            </a:pPr>
            <a:r>
              <a:rPr lang="en-GB" b="1" dirty="0"/>
              <a:t>	</a:t>
            </a:r>
            <a:r>
              <a:rPr lang="en-GB" sz="2400" b="1" dirty="0"/>
              <a:t>David James</a:t>
            </a:r>
            <a:endParaRPr lang="en-GB" sz="2400" dirty="0"/>
          </a:p>
          <a:p>
            <a:pPr>
              <a:buNone/>
            </a:pPr>
            <a:r>
              <a:rPr lang="en-GB" sz="1800" dirty="0"/>
              <a:t>	+44 7885 523 913</a:t>
            </a:r>
          </a:p>
          <a:p>
            <a:pPr>
              <a:buNone/>
            </a:pPr>
            <a:r>
              <a:rPr lang="en-GB" sz="1800" dirty="0"/>
              <a:t>	</a:t>
            </a:r>
            <a:r>
              <a:rPr lang="en-GB" sz="1800" dirty="0">
                <a:hlinkClick r:id="rId3"/>
              </a:rPr>
              <a:t>dave.james@css-com.com</a:t>
            </a:r>
            <a:endParaRPr lang="en-GB" sz="1800" dirty="0"/>
          </a:p>
          <a:p>
            <a:pPr>
              <a:buNone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www.css-com.com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hlinkClick r:id="rId3"/>
            </a:endParaRPr>
          </a:p>
          <a:p>
            <a:pPr lvl="1">
              <a:buNone/>
            </a:pPr>
            <a:endParaRPr lang="en-GB" sz="2000" dirty="0"/>
          </a:p>
          <a:p>
            <a:pPr>
              <a:buNone/>
            </a:pPr>
            <a:r>
              <a:rPr lang="en-GB" sz="2400" b="1" dirty="0"/>
              <a:t>	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20</a:t>
            </a:fld>
            <a:endParaRPr lang="en-GB" i="1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71727-28DD-4820-A743-D11F419A7B01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6339AFB-4C0E-4F9B-9F98-261C23C4A0A4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CSS’ FPGA acceleration results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3</a:t>
            </a:fld>
            <a:endParaRPr lang="en-GB" i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48C3D7-FCA9-4FFB-89AF-1B6741EE8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50" y="5521428"/>
            <a:ext cx="8064896" cy="894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Brings entirely new possibilities</a:t>
            </a:r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5A79B19-04B6-49C1-8D99-16C9320BA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15628"/>
              </p:ext>
            </p:extLst>
          </p:nvPr>
        </p:nvGraphicFramePr>
        <p:xfrm>
          <a:off x="752550" y="1325880"/>
          <a:ext cx="557921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413611763"/>
                    </a:ext>
                  </a:extLst>
                </a:gridCol>
                <a:gridCol w="1474759">
                  <a:extLst>
                    <a:ext uri="{9D8B030D-6E8A-4147-A177-3AD203B41FA5}">
                      <a16:colId xmlns:a16="http://schemas.microsoft.com/office/drawing/2014/main" val="1285902873"/>
                    </a:ext>
                  </a:extLst>
                </a:gridCol>
              </a:tblGrid>
              <a:tr h="593110">
                <a:tc>
                  <a:txBody>
                    <a:bodyPr/>
                    <a:lstStyle/>
                    <a:p>
                      <a:r>
                        <a:rPr lang="en-US" sz="1800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Performance improvement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0137"/>
                  </a:ext>
                </a:extLst>
              </a:tr>
              <a:tr h="338920">
                <a:tc>
                  <a:txBody>
                    <a:bodyPr/>
                    <a:lstStyle/>
                    <a:p>
                      <a:r>
                        <a:rPr lang="en-US" sz="1800" dirty="0"/>
                        <a:t>1. Financial derivatives valuation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x128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9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 Molecular modelling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x320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171136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 Electromagnetic modelling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x5142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4122307"/>
                  </a:ext>
                </a:extLst>
              </a:tr>
              <a:tr h="12912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Financial Stats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Generally, II =1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8946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1173CC4-EEA0-4860-BA36-F9548B844E89}"/>
              </a:ext>
            </a:extLst>
          </p:cNvPr>
          <p:cNvSpPr txBox="1"/>
          <p:nvPr/>
        </p:nvSpPr>
        <p:spPr>
          <a:xfrm>
            <a:off x="752550" y="3656927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Deterministic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igher compute density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reen</a:t>
            </a:r>
          </a:p>
        </p:txBody>
      </p:sp>
    </p:spTree>
    <p:extLst>
      <p:ext uri="{BB962C8B-B14F-4D97-AF65-F5344CB8AC3E}">
        <p14:creationId xmlns:p14="http://schemas.microsoft.com/office/powerpoint/2010/main" val="31111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0825-9257-47BF-93AD-0B8DC3D7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  <a:t>Acceleration cost/benefit</a:t>
            </a:r>
            <a:b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50DF3E-407B-4E45-83ED-2BB49FBB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432" y="1092193"/>
            <a:ext cx="6647136" cy="46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5689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0825-9257-47BF-93AD-0B8DC3D7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  <a:t>Original RTL approach</a:t>
            </a:r>
            <a:b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50DF3E-407B-4E45-83ED-2BB49FBB9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431" y="1092193"/>
            <a:ext cx="6647138" cy="46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6038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0825-9257-47BF-93AD-0B8DC3D7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  <a:t>Move to include OpenCL</a:t>
            </a:r>
            <a:b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50DF3E-407B-4E45-83ED-2BB49FBB9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431" y="1092193"/>
            <a:ext cx="6647138" cy="46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3235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BFBF354-9326-4F6F-A082-3BB35FDCD124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So, why aren’t more organisations deploying the benefits from FPGA?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70" y="1390091"/>
            <a:ext cx="70970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800" dirty="0"/>
              <a:t>Unfamiliar to software engineers</a:t>
            </a:r>
          </a:p>
          <a:p>
            <a:r>
              <a:rPr lang="en-GB" sz="2800" dirty="0"/>
              <a:t>Relies on rare RTL skills </a:t>
            </a:r>
          </a:p>
          <a:p>
            <a:r>
              <a:rPr lang="en-GB" sz="2800" dirty="0"/>
              <a:t>Complete code rewrite</a:t>
            </a:r>
          </a:p>
          <a:p>
            <a:r>
              <a:rPr lang="en-GB" sz="2800" dirty="0"/>
              <a:t>Long design times/ high design costs</a:t>
            </a:r>
          </a:p>
          <a:p>
            <a:r>
              <a:rPr lang="en-GB" sz="2800" dirty="0"/>
              <a:t>Costly to update</a:t>
            </a:r>
          </a:p>
          <a:p>
            <a:r>
              <a:rPr lang="en-GB" sz="2800" dirty="0"/>
              <a:t>Potentially locked in to a niche supplier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4400" dirty="0"/>
          </a:p>
          <a:p>
            <a:endParaRPr lang="en-GB" sz="24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7</a:t>
            </a:fld>
            <a:endParaRPr lang="en-GB" i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</p:spTree>
    <p:extLst>
      <p:ext uri="{BB962C8B-B14F-4D97-AF65-F5344CB8AC3E}">
        <p14:creationId xmlns:p14="http://schemas.microsoft.com/office/powerpoint/2010/main" val="193357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3C264B9-C33D-4FF8-8636-2BEDC9CF68EC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A change in ethos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8345-D8F9-45E6-B1EA-FE8F8617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8785"/>
          </a:xfrm>
        </p:spPr>
        <p:txBody>
          <a:bodyPr>
            <a:normAutofit/>
          </a:bodyPr>
          <a:lstStyle/>
          <a:p>
            <a:r>
              <a:rPr lang="en-GB" dirty="0"/>
              <a:t>Faster delivery in a more widely acceptable development environment – Intel oneAPI</a:t>
            </a:r>
          </a:p>
          <a:p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Iterative development with increasing performance where justified on cost/benefit grounds</a:t>
            </a:r>
          </a:p>
          <a:p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56A13C2-BA8D-4EFC-B58F-5C1B664E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350503A-1D5A-4270-956D-F277AF71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8</a:t>
            </a:fld>
            <a:endParaRPr lang="en-GB" i="1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E0D7F7F8-1D1E-469A-A282-4ED68CF6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</p:spTree>
    <p:extLst>
      <p:ext uri="{BB962C8B-B14F-4D97-AF65-F5344CB8AC3E}">
        <p14:creationId xmlns:p14="http://schemas.microsoft.com/office/powerpoint/2010/main" val="719682563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3C264B9-C33D-4FF8-8636-2BEDC9CF68EC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i="1" dirty="0">
                <a:solidFill>
                  <a:schemeClr val="accent1">
                    <a:lumMod val="75000"/>
                  </a:schemeClr>
                </a:solidFill>
              </a:rPr>
              <a:t>Example: A Target Redemption Forward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56A13C2-BA8D-4EFC-B58F-5C1B664E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i="1" dirty="0"/>
              <a:t>April 26 2021</a:t>
            </a:r>
            <a:endParaRPr lang="en-GB" i="1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350503A-1D5A-4270-956D-F277AF71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0603A0-158F-41C8-BD81-DF2839B7ABAA}" type="slidenum">
              <a:rPr lang="en-GB" i="1" smtClean="0"/>
              <a:pPr/>
              <a:t>9</a:t>
            </a:fld>
            <a:endParaRPr lang="en-GB" i="1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E0D7F7F8-1D1E-469A-A282-4ED68CF6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i="1" dirty="0"/>
              <a:t>www.css-com.com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246B57B-E805-479F-B70C-3B77D4C3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0" y="1390091"/>
            <a:ext cx="69530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 real world commonly traded FX derivative offered by s</a:t>
            </a:r>
            <a:r>
              <a:rPr lang="en-US" sz="2800" dirty="0"/>
              <a:t>ell side institutions issuing, valuing and risk managing structured derivatives -</a:t>
            </a:r>
            <a:endParaRPr lang="en-GB" sz="2400" dirty="0"/>
          </a:p>
          <a:p>
            <a:pPr lvl="1"/>
            <a:r>
              <a:rPr lang="en-GB" sz="2400" dirty="0"/>
              <a:t>Local volatility model</a:t>
            </a:r>
          </a:p>
          <a:p>
            <a:pPr lvl="1"/>
            <a:r>
              <a:rPr lang="en-GB" sz="2400" dirty="0"/>
              <a:t>Monte Carlo simulation </a:t>
            </a:r>
          </a:p>
          <a:p>
            <a:pPr lvl="2"/>
            <a:r>
              <a:rPr lang="en-GB" sz="2000" dirty="0"/>
              <a:t>64K paths, 512 points per path and 64 pricing events </a:t>
            </a:r>
          </a:p>
          <a:p>
            <a:pPr lvl="1"/>
            <a:r>
              <a:rPr lang="en-GB" sz="2400" dirty="0"/>
              <a:t>Sobol low discrepancy number generator</a:t>
            </a:r>
          </a:p>
          <a:p>
            <a:pPr lvl="1"/>
            <a:r>
              <a:rPr lang="en-GB" sz="2400" dirty="0"/>
              <a:t>Brownian bridge construction</a:t>
            </a:r>
          </a:p>
          <a:p>
            <a:pPr lvl="1"/>
            <a:r>
              <a:rPr lang="en-GB" sz="2400" dirty="0"/>
              <a:t>Multiple pay-offs with time-dependent strike, target, barrier, leverage and notional factor</a:t>
            </a:r>
          </a:p>
        </p:txBody>
      </p:sp>
    </p:spTree>
    <p:extLst>
      <p:ext uri="{BB962C8B-B14F-4D97-AF65-F5344CB8AC3E}">
        <p14:creationId xmlns:p14="http://schemas.microsoft.com/office/powerpoint/2010/main" val="9536325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16100</TotalTime>
  <Words>1007</Words>
  <Application>Microsoft Office PowerPoint</Application>
  <PresentationFormat>On-screen Show (4:3)</PresentationFormat>
  <Paragraphs>234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 It’s acceleration but faster!  A business perspective on FPGA development   </vt:lpstr>
      <vt:lpstr>What we do Solving problems and creating opportunities</vt:lpstr>
      <vt:lpstr>PowerPoint Presentation</vt:lpstr>
      <vt:lpstr>Acceleration cost/benefit </vt:lpstr>
      <vt:lpstr>Original RTL approach </vt:lpstr>
      <vt:lpstr>Move to include OpenCL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1: Functional solution </vt:lpstr>
      <vt:lpstr>Phase 2: Experimental solutions </vt:lpstr>
      <vt:lpstr>Phase 3: Deliverable solution </vt:lpstr>
      <vt:lpstr>Optional further enhancement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davidj</dc:creator>
  <cp:lastModifiedBy>David James</cp:lastModifiedBy>
  <cp:revision>964</cp:revision>
  <cp:lastPrinted>2021-04-20T13:36:56Z</cp:lastPrinted>
  <dcterms:created xsi:type="dcterms:W3CDTF">2015-05-09T17:17:01Z</dcterms:created>
  <dcterms:modified xsi:type="dcterms:W3CDTF">2021-04-23T13:14:04Z</dcterms:modified>
</cp:coreProperties>
</file>