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x="48006000" cy="27003375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06000" cy="27003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06000" cy="270033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06000" cy="270033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06000" cy="270033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06000" cy="270033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06000" cy="270033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06000" cy="270033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06000" cy="270033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06000" cy="270033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06000" cy="270033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06000" cy="270033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06000" cy="270033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06000" cy="270033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06000" cy="270033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06000" cy="270033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06000" cy="270033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06000" cy="270033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06000" cy="270033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06000" cy="270033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